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2" embedTrueTypeFonts="1" saveSubsetFonts="1" autoCompressPictures="0">
  <p:sldMasterIdLst>
    <p:sldMasterId id="2147483648" r:id="rId1"/>
  </p:sldMasterIdLst>
  <p:notesMasterIdLst>
    <p:notesMasterId r:id="rId9"/>
  </p:notesMasterIdLst>
  <p:sldIdLst>
    <p:sldId id="259" r:id="rId2"/>
    <p:sldId id="260" r:id="rId3"/>
    <p:sldId id="263" r:id="rId4"/>
    <p:sldId id="261" r:id="rId5"/>
    <p:sldId id="264" r:id="rId6"/>
    <p:sldId id="265" r:id="rId7"/>
    <p:sldId id="266" r:id="rId8"/>
  </p:sldIdLst>
  <p:sldSz cx="12192000" cy="6858000"/>
  <p:notesSz cx="6858000" cy="9144000"/>
  <p:embeddedFontLst>
    <p:embeddedFont>
      <p:font typeface="Franklin Gothic Book" panose="020B0503020102020204" pitchFamily="34" charset="0"/>
      <p:regular r:id="rId10"/>
      <p:italic r:id="rId11"/>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A561837-481A-13E9-544F-0D3CC8EDC967}" name="Michael Schaad" initials="MS" userId="S::Michael.Schaad@vogelwarte.ch::3de88e1e-bcc4-4dee-b1f2-c67e1a459d4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6E6284-DF2A-4CA9-BD0C-B4AE8A42C8C8}" v="19" dt="2025-01-23T10:19:26.656"/>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6713" autoAdjust="0"/>
  </p:normalViewPr>
  <p:slideViewPr>
    <p:cSldViewPr snapToGrid="0" snapToObjects="1" showGuides="1">
      <p:cViewPr varScale="1">
        <p:scale>
          <a:sx n="120" d="100"/>
          <a:sy n="120" d="100"/>
        </p:scale>
        <p:origin x="120" y="1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18"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ffen Oppel" userId="e651edb2-1d85-4343-983c-37c3a469366e" providerId="ADAL" clId="{6F6E6284-DF2A-4CA9-BD0C-B4AE8A42C8C8}"/>
    <pc:docChg chg="undo redo custSel addSld delSld modSld">
      <pc:chgData name="Steffen Oppel" userId="e651edb2-1d85-4343-983c-37c3a469366e" providerId="ADAL" clId="{6F6E6284-DF2A-4CA9-BD0C-B4AE8A42C8C8}" dt="2025-01-23T10:21:02.543" v="2951" actId="20577"/>
      <pc:docMkLst>
        <pc:docMk/>
      </pc:docMkLst>
      <pc:sldChg chg="addSp modSp mod">
        <pc:chgData name="Steffen Oppel" userId="e651edb2-1d85-4343-983c-37c3a469366e" providerId="ADAL" clId="{6F6E6284-DF2A-4CA9-BD0C-B4AE8A42C8C8}" dt="2025-01-23T10:21:02.543" v="2951" actId="20577"/>
        <pc:sldMkLst>
          <pc:docMk/>
          <pc:sldMk cId="2433069539" sldId="259"/>
        </pc:sldMkLst>
        <pc:spChg chg="add mod">
          <ac:chgData name="Steffen Oppel" userId="e651edb2-1d85-4343-983c-37c3a469366e" providerId="ADAL" clId="{6F6E6284-DF2A-4CA9-BD0C-B4AE8A42C8C8}" dt="2025-01-23T10:21:02.543" v="2951" actId="20577"/>
          <ac:spMkLst>
            <pc:docMk/>
            <pc:sldMk cId="2433069539" sldId="259"/>
            <ac:spMk id="4" creationId="{FDF0976B-6293-A4F8-14A0-1803F0E0440B}"/>
          </ac:spMkLst>
        </pc:spChg>
      </pc:sldChg>
      <pc:sldChg chg="addSp modSp add mod">
        <pc:chgData name="Steffen Oppel" userId="e651edb2-1d85-4343-983c-37c3a469366e" providerId="ADAL" clId="{6F6E6284-DF2A-4CA9-BD0C-B4AE8A42C8C8}" dt="2025-01-23T09:04:04.668" v="921" actId="1076"/>
        <pc:sldMkLst>
          <pc:docMk/>
          <pc:sldMk cId="3286462673" sldId="260"/>
        </pc:sldMkLst>
        <pc:spChg chg="mod">
          <ac:chgData name="Steffen Oppel" userId="e651edb2-1d85-4343-983c-37c3a469366e" providerId="ADAL" clId="{6F6E6284-DF2A-4CA9-BD0C-B4AE8A42C8C8}" dt="2025-01-23T09:00:45.880" v="916" actId="20577"/>
          <ac:spMkLst>
            <pc:docMk/>
            <pc:sldMk cId="3286462673" sldId="260"/>
            <ac:spMk id="2" creationId="{56F5C9E3-DAC8-4882-E8FE-C94D8E2D54F1}"/>
          </ac:spMkLst>
        </pc:spChg>
        <pc:spChg chg="mod">
          <ac:chgData name="Steffen Oppel" userId="e651edb2-1d85-4343-983c-37c3a469366e" providerId="ADAL" clId="{6F6E6284-DF2A-4CA9-BD0C-B4AE8A42C8C8}" dt="2025-01-23T08:47:35.186" v="138" actId="27636"/>
          <ac:spMkLst>
            <pc:docMk/>
            <pc:sldMk cId="3286462673" sldId="260"/>
            <ac:spMk id="3" creationId="{22BF4D18-8CC2-15A9-6DFD-F7BC9123A1A9}"/>
          </ac:spMkLst>
        </pc:spChg>
        <pc:picChg chg="add mod">
          <ac:chgData name="Steffen Oppel" userId="e651edb2-1d85-4343-983c-37c3a469366e" providerId="ADAL" clId="{6F6E6284-DF2A-4CA9-BD0C-B4AE8A42C8C8}" dt="2025-01-23T09:04:04.668" v="921" actId="1076"/>
          <ac:picMkLst>
            <pc:docMk/>
            <pc:sldMk cId="3286462673" sldId="260"/>
            <ac:picMk id="5" creationId="{F852B398-7FD6-EDEF-F3AA-58C0892A9D17}"/>
          </ac:picMkLst>
        </pc:picChg>
        <pc:picChg chg="add mod">
          <ac:chgData name="Steffen Oppel" userId="e651edb2-1d85-4343-983c-37c3a469366e" providerId="ADAL" clId="{6F6E6284-DF2A-4CA9-BD0C-B4AE8A42C8C8}" dt="2025-01-23T09:04:02.412" v="920" actId="1076"/>
          <ac:picMkLst>
            <pc:docMk/>
            <pc:sldMk cId="3286462673" sldId="260"/>
            <ac:picMk id="7" creationId="{05C39069-2C6E-03A3-A232-E156A75C701F}"/>
          </ac:picMkLst>
        </pc:picChg>
      </pc:sldChg>
      <pc:sldChg chg="addSp modSp add mod">
        <pc:chgData name="Steffen Oppel" userId="e651edb2-1d85-4343-983c-37c3a469366e" providerId="ADAL" clId="{6F6E6284-DF2A-4CA9-BD0C-B4AE8A42C8C8}" dt="2025-01-23T10:10:49.761" v="1677" actId="207"/>
        <pc:sldMkLst>
          <pc:docMk/>
          <pc:sldMk cId="1536684686" sldId="261"/>
        </pc:sldMkLst>
        <pc:spChg chg="mod">
          <ac:chgData name="Steffen Oppel" userId="e651edb2-1d85-4343-983c-37c3a469366e" providerId="ADAL" clId="{6F6E6284-DF2A-4CA9-BD0C-B4AE8A42C8C8}" dt="2025-01-23T08:50:32.202" v="302" actId="14100"/>
          <ac:spMkLst>
            <pc:docMk/>
            <pc:sldMk cId="1536684686" sldId="261"/>
            <ac:spMk id="2" creationId="{3FE7DA0E-33AF-1640-81CB-CB36DD1D1CE6}"/>
          </ac:spMkLst>
        </pc:spChg>
        <pc:spChg chg="mod">
          <ac:chgData name="Steffen Oppel" userId="e651edb2-1d85-4343-983c-37c3a469366e" providerId="ADAL" clId="{6F6E6284-DF2A-4CA9-BD0C-B4AE8A42C8C8}" dt="2025-01-23T10:09:28.389" v="1454" actId="14100"/>
          <ac:spMkLst>
            <pc:docMk/>
            <pc:sldMk cId="1536684686" sldId="261"/>
            <ac:spMk id="3" creationId="{F250CFD2-4C92-9FA0-EF51-B8D69632FEA8}"/>
          </ac:spMkLst>
        </pc:spChg>
        <pc:spChg chg="add mod">
          <ac:chgData name="Steffen Oppel" userId="e651edb2-1d85-4343-983c-37c3a469366e" providerId="ADAL" clId="{6F6E6284-DF2A-4CA9-BD0C-B4AE8A42C8C8}" dt="2025-01-23T10:10:49.761" v="1677" actId="207"/>
          <ac:spMkLst>
            <pc:docMk/>
            <pc:sldMk cId="1536684686" sldId="261"/>
            <ac:spMk id="4" creationId="{9B179855-0225-EA77-66B2-1EF8842DE9E2}"/>
          </ac:spMkLst>
        </pc:spChg>
      </pc:sldChg>
      <pc:sldChg chg="add del">
        <pc:chgData name="Steffen Oppel" userId="e651edb2-1d85-4343-983c-37c3a469366e" providerId="ADAL" clId="{6F6E6284-DF2A-4CA9-BD0C-B4AE8A42C8C8}" dt="2025-01-23T09:05:18.665" v="922" actId="47"/>
        <pc:sldMkLst>
          <pc:docMk/>
          <pc:sldMk cId="3224092510" sldId="262"/>
        </pc:sldMkLst>
      </pc:sldChg>
      <pc:sldChg chg="addSp delSp modSp add mod">
        <pc:chgData name="Steffen Oppel" userId="e651edb2-1d85-4343-983c-37c3a469366e" providerId="ADAL" clId="{6F6E6284-DF2A-4CA9-BD0C-B4AE8A42C8C8}" dt="2025-01-23T09:00:27.410" v="905" actId="20577"/>
        <pc:sldMkLst>
          <pc:docMk/>
          <pc:sldMk cId="21651762" sldId="263"/>
        </pc:sldMkLst>
        <pc:spChg chg="mod">
          <ac:chgData name="Steffen Oppel" userId="e651edb2-1d85-4343-983c-37c3a469366e" providerId="ADAL" clId="{6F6E6284-DF2A-4CA9-BD0C-B4AE8A42C8C8}" dt="2025-01-23T08:47:57.403" v="153" actId="20577"/>
          <ac:spMkLst>
            <pc:docMk/>
            <pc:sldMk cId="21651762" sldId="263"/>
            <ac:spMk id="2" creationId="{DD3190B5-5746-8CF8-B433-BB6106F9DF9F}"/>
          </ac:spMkLst>
        </pc:spChg>
        <pc:spChg chg="mod">
          <ac:chgData name="Steffen Oppel" userId="e651edb2-1d85-4343-983c-37c3a469366e" providerId="ADAL" clId="{6F6E6284-DF2A-4CA9-BD0C-B4AE8A42C8C8}" dt="2025-01-23T09:00:27.410" v="905" actId="20577"/>
          <ac:spMkLst>
            <pc:docMk/>
            <pc:sldMk cId="21651762" sldId="263"/>
            <ac:spMk id="3" creationId="{CB5B756E-7AB1-4C08-8227-68D54C838503}"/>
          </ac:spMkLst>
        </pc:spChg>
        <pc:picChg chg="del">
          <ac:chgData name="Steffen Oppel" userId="e651edb2-1d85-4343-983c-37c3a469366e" providerId="ADAL" clId="{6F6E6284-DF2A-4CA9-BD0C-B4AE8A42C8C8}" dt="2025-01-23T08:47:59.716" v="154" actId="478"/>
          <ac:picMkLst>
            <pc:docMk/>
            <pc:sldMk cId="21651762" sldId="263"/>
            <ac:picMk id="5" creationId="{18C32C0B-4CAE-0C1A-32BE-0AB4648A0ACB}"/>
          </ac:picMkLst>
        </pc:picChg>
        <pc:picChg chg="add mod">
          <ac:chgData name="Steffen Oppel" userId="e651edb2-1d85-4343-983c-37c3a469366e" providerId="ADAL" clId="{6F6E6284-DF2A-4CA9-BD0C-B4AE8A42C8C8}" dt="2025-01-23T08:49:52.243" v="296" actId="14100"/>
          <ac:picMkLst>
            <pc:docMk/>
            <pc:sldMk cId="21651762" sldId="263"/>
            <ac:picMk id="6" creationId="{D1A93CD5-4A60-7D89-BD33-5506398BDA01}"/>
          </ac:picMkLst>
        </pc:picChg>
        <pc:picChg chg="add mod">
          <ac:chgData name="Steffen Oppel" userId="e651edb2-1d85-4343-983c-37c3a469366e" providerId="ADAL" clId="{6F6E6284-DF2A-4CA9-BD0C-B4AE8A42C8C8}" dt="2025-01-23T08:49:48.707" v="295" actId="1076"/>
          <ac:picMkLst>
            <pc:docMk/>
            <pc:sldMk cId="21651762" sldId="263"/>
            <ac:picMk id="8" creationId="{485883C5-8A90-A30D-3038-888375E1639D}"/>
          </ac:picMkLst>
        </pc:picChg>
      </pc:sldChg>
      <pc:sldChg chg="addSp modSp add mod">
        <pc:chgData name="Steffen Oppel" userId="e651edb2-1d85-4343-983c-37c3a469366e" providerId="ADAL" clId="{6F6E6284-DF2A-4CA9-BD0C-B4AE8A42C8C8}" dt="2025-01-23T10:14:08.513" v="2026" actId="14100"/>
        <pc:sldMkLst>
          <pc:docMk/>
          <pc:sldMk cId="991675459" sldId="264"/>
        </pc:sldMkLst>
        <pc:spChg chg="mod">
          <ac:chgData name="Steffen Oppel" userId="e651edb2-1d85-4343-983c-37c3a469366e" providerId="ADAL" clId="{6F6E6284-DF2A-4CA9-BD0C-B4AE8A42C8C8}" dt="2025-01-23T08:52:04.951" v="462"/>
          <ac:spMkLst>
            <pc:docMk/>
            <pc:sldMk cId="991675459" sldId="264"/>
            <ac:spMk id="2" creationId="{F063A295-5060-D86C-9DBB-B79AB46F0E08}"/>
          </ac:spMkLst>
        </pc:spChg>
        <pc:spChg chg="mod">
          <ac:chgData name="Steffen Oppel" userId="e651edb2-1d85-4343-983c-37c3a469366e" providerId="ADAL" clId="{6F6E6284-DF2A-4CA9-BD0C-B4AE8A42C8C8}" dt="2025-01-23T08:55:51.127" v="667" actId="1582"/>
          <ac:spMkLst>
            <pc:docMk/>
            <pc:sldMk cId="991675459" sldId="264"/>
            <ac:spMk id="3" creationId="{8F1C051D-2D3A-0C9F-4B1B-AA43C873E705}"/>
          </ac:spMkLst>
        </pc:spChg>
        <pc:spChg chg="add mod">
          <ac:chgData name="Steffen Oppel" userId="e651edb2-1d85-4343-983c-37c3a469366e" providerId="ADAL" clId="{6F6E6284-DF2A-4CA9-BD0C-B4AE8A42C8C8}" dt="2025-01-23T08:57:02.996" v="776" actId="20577"/>
          <ac:spMkLst>
            <pc:docMk/>
            <pc:sldMk cId="991675459" sldId="264"/>
            <ac:spMk id="4" creationId="{63F912C0-00DD-9979-1277-EC9D1FF4F702}"/>
          </ac:spMkLst>
        </pc:spChg>
        <pc:spChg chg="add mod">
          <ac:chgData name="Steffen Oppel" userId="e651edb2-1d85-4343-983c-37c3a469366e" providerId="ADAL" clId="{6F6E6284-DF2A-4CA9-BD0C-B4AE8A42C8C8}" dt="2025-01-23T10:13:05.437" v="2020" actId="20577"/>
          <ac:spMkLst>
            <pc:docMk/>
            <pc:sldMk cId="991675459" sldId="264"/>
            <ac:spMk id="5" creationId="{F6D3165B-8A7A-F959-605E-A4CCECA0D963}"/>
          </ac:spMkLst>
        </pc:spChg>
        <pc:cxnChg chg="add mod">
          <ac:chgData name="Steffen Oppel" userId="e651edb2-1d85-4343-983c-37c3a469366e" providerId="ADAL" clId="{6F6E6284-DF2A-4CA9-BD0C-B4AE8A42C8C8}" dt="2025-01-23T10:13:52.562" v="2022" actId="1582"/>
          <ac:cxnSpMkLst>
            <pc:docMk/>
            <pc:sldMk cId="991675459" sldId="264"/>
            <ac:cxnSpMk id="7" creationId="{DFC684E0-CBAA-C80A-BA3D-B6AF94DA50A5}"/>
          </ac:cxnSpMkLst>
        </pc:cxnChg>
        <pc:cxnChg chg="add mod">
          <ac:chgData name="Steffen Oppel" userId="e651edb2-1d85-4343-983c-37c3a469366e" providerId="ADAL" clId="{6F6E6284-DF2A-4CA9-BD0C-B4AE8A42C8C8}" dt="2025-01-23T10:14:08.513" v="2026" actId="14100"/>
          <ac:cxnSpMkLst>
            <pc:docMk/>
            <pc:sldMk cId="991675459" sldId="264"/>
            <ac:cxnSpMk id="8" creationId="{7CB3FB07-5719-0013-DE4F-3E9FB441B85A}"/>
          </ac:cxnSpMkLst>
        </pc:cxnChg>
      </pc:sldChg>
      <pc:sldChg chg="addSp delSp modSp add mod">
        <pc:chgData name="Steffen Oppel" userId="e651edb2-1d85-4343-983c-37c3a469366e" providerId="ADAL" clId="{6F6E6284-DF2A-4CA9-BD0C-B4AE8A42C8C8}" dt="2025-01-23T10:15:21.777" v="2178" actId="20577"/>
        <pc:sldMkLst>
          <pc:docMk/>
          <pc:sldMk cId="4145738286" sldId="265"/>
        </pc:sldMkLst>
        <pc:spChg chg="mod">
          <ac:chgData name="Steffen Oppel" userId="e651edb2-1d85-4343-983c-37c3a469366e" providerId="ADAL" clId="{6F6E6284-DF2A-4CA9-BD0C-B4AE8A42C8C8}" dt="2025-01-23T08:58:37.524" v="797" actId="313"/>
          <ac:spMkLst>
            <pc:docMk/>
            <pc:sldMk cId="4145738286" sldId="265"/>
            <ac:spMk id="2" creationId="{27EA67D2-CA73-18E9-A6DE-7392D0C65846}"/>
          </ac:spMkLst>
        </pc:spChg>
        <pc:spChg chg="mod">
          <ac:chgData name="Steffen Oppel" userId="e651edb2-1d85-4343-983c-37c3a469366e" providerId="ADAL" clId="{6F6E6284-DF2A-4CA9-BD0C-B4AE8A42C8C8}" dt="2025-01-23T09:06:29.423" v="1046" actId="20577"/>
          <ac:spMkLst>
            <pc:docMk/>
            <pc:sldMk cId="4145738286" sldId="265"/>
            <ac:spMk id="3" creationId="{F112A182-0478-04CB-F2EC-957A0C8E4018}"/>
          </ac:spMkLst>
        </pc:spChg>
        <pc:spChg chg="mod">
          <ac:chgData name="Steffen Oppel" userId="e651edb2-1d85-4343-983c-37c3a469366e" providerId="ADAL" clId="{6F6E6284-DF2A-4CA9-BD0C-B4AE8A42C8C8}" dt="2025-01-23T09:07:44.986" v="1214" actId="20577"/>
          <ac:spMkLst>
            <pc:docMk/>
            <pc:sldMk cId="4145738286" sldId="265"/>
            <ac:spMk id="4" creationId="{A66ED483-CFE7-728C-541C-43897FEF98F6}"/>
          </ac:spMkLst>
        </pc:spChg>
        <pc:spChg chg="add mod">
          <ac:chgData name="Steffen Oppel" userId="e651edb2-1d85-4343-983c-37c3a469366e" providerId="ADAL" clId="{6F6E6284-DF2A-4CA9-BD0C-B4AE8A42C8C8}" dt="2025-01-23T10:15:21.777" v="2178" actId="20577"/>
          <ac:spMkLst>
            <pc:docMk/>
            <pc:sldMk cId="4145738286" sldId="265"/>
            <ac:spMk id="8" creationId="{34C31E92-BA14-E957-7F90-BE55CF4EBA1A}"/>
          </ac:spMkLst>
        </pc:spChg>
        <pc:graphicFrameChg chg="add del mod">
          <ac:chgData name="Steffen Oppel" userId="e651edb2-1d85-4343-983c-37c3a469366e" providerId="ADAL" clId="{6F6E6284-DF2A-4CA9-BD0C-B4AE8A42C8C8}" dt="2025-01-23T09:10:22.632" v="1271" actId="478"/>
          <ac:graphicFrameMkLst>
            <pc:docMk/>
            <pc:sldMk cId="4145738286" sldId="265"/>
            <ac:graphicFrameMk id="5" creationId="{F1A385A2-33F5-EE7E-A50F-739A839AD5A1}"/>
          </ac:graphicFrameMkLst>
        </pc:graphicFrameChg>
        <pc:graphicFrameChg chg="add mod modGraphic">
          <ac:chgData name="Steffen Oppel" userId="e651edb2-1d85-4343-983c-37c3a469366e" providerId="ADAL" clId="{6F6E6284-DF2A-4CA9-BD0C-B4AE8A42C8C8}" dt="2025-01-23T09:13:03.212" v="1377" actId="6549"/>
          <ac:graphicFrameMkLst>
            <pc:docMk/>
            <pc:sldMk cId="4145738286" sldId="265"/>
            <ac:graphicFrameMk id="6" creationId="{B821715F-4CE3-58C5-77C9-18306CBC83EC}"/>
          </ac:graphicFrameMkLst>
        </pc:graphicFrameChg>
        <pc:cxnChg chg="add mod">
          <ac:chgData name="Steffen Oppel" userId="e651edb2-1d85-4343-983c-37c3a469366e" providerId="ADAL" clId="{6F6E6284-DF2A-4CA9-BD0C-B4AE8A42C8C8}" dt="2025-01-23T10:14:17.588" v="2027"/>
          <ac:cxnSpMkLst>
            <pc:docMk/>
            <pc:sldMk cId="4145738286" sldId="265"/>
            <ac:cxnSpMk id="5" creationId="{3C7D8706-B296-4E9A-8BD4-BD2FCE5A9FC6}"/>
          </ac:cxnSpMkLst>
        </pc:cxnChg>
        <pc:cxnChg chg="add mod">
          <ac:chgData name="Steffen Oppel" userId="e651edb2-1d85-4343-983c-37c3a469366e" providerId="ADAL" clId="{6F6E6284-DF2A-4CA9-BD0C-B4AE8A42C8C8}" dt="2025-01-23T10:14:17.588" v="2027"/>
          <ac:cxnSpMkLst>
            <pc:docMk/>
            <pc:sldMk cId="4145738286" sldId="265"/>
            <ac:cxnSpMk id="7" creationId="{4B70A07B-841F-ABD9-1E23-151C456A423C}"/>
          </ac:cxnSpMkLst>
        </pc:cxnChg>
      </pc:sldChg>
      <pc:sldChg chg="addSp delSp modSp add mod">
        <pc:chgData name="Steffen Oppel" userId="e651edb2-1d85-4343-983c-37c3a469366e" providerId="ADAL" clId="{6F6E6284-DF2A-4CA9-BD0C-B4AE8A42C8C8}" dt="2025-01-23T10:19:01.299" v="2690" actId="20577"/>
        <pc:sldMkLst>
          <pc:docMk/>
          <pc:sldMk cId="786601092" sldId="266"/>
        </pc:sldMkLst>
        <pc:spChg chg="mod">
          <ac:chgData name="Steffen Oppel" userId="e651edb2-1d85-4343-983c-37c3a469366e" providerId="ADAL" clId="{6F6E6284-DF2A-4CA9-BD0C-B4AE8A42C8C8}" dt="2025-01-23T09:08:32.195" v="1220"/>
          <ac:spMkLst>
            <pc:docMk/>
            <pc:sldMk cId="786601092" sldId="266"/>
            <ac:spMk id="2" creationId="{A4452485-F846-90BD-FD47-EB1E0187BF9D}"/>
          </ac:spMkLst>
        </pc:spChg>
        <pc:spChg chg="add mod">
          <ac:chgData name="Steffen Oppel" userId="e651edb2-1d85-4343-983c-37c3a469366e" providerId="ADAL" clId="{6F6E6284-DF2A-4CA9-BD0C-B4AE8A42C8C8}" dt="2025-01-23T10:19:01.299" v="2690" actId="20577"/>
          <ac:spMkLst>
            <pc:docMk/>
            <pc:sldMk cId="786601092" sldId="266"/>
            <ac:spMk id="3" creationId="{2FA94539-CDB6-E5F1-7713-4997601E479E}"/>
          </ac:spMkLst>
        </pc:spChg>
        <pc:spChg chg="del mod">
          <ac:chgData name="Steffen Oppel" userId="e651edb2-1d85-4343-983c-37c3a469366e" providerId="ADAL" clId="{6F6E6284-DF2A-4CA9-BD0C-B4AE8A42C8C8}" dt="2025-01-23T09:18:41.451" v="1451" actId="478"/>
          <ac:spMkLst>
            <pc:docMk/>
            <pc:sldMk cId="786601092" sldId="266"/>
            <ac:spMk id="3" creationId="{9E89042A-0D1D-1BA6-21DF-14FE76F326F9}"/>
          </ac:spMkLst>
        </pc:spChg>
        <pc:spChg chg="del">
          <ac:chgData name="Steffen Oppel" userId="e651edb2-1d85-4343-983c-37c3a469366e" providerId="ADAL" clId="{6F6E6284-DF2A-4CA9-BD0C-B4AE8A42C8C8}" dt="2025-01-23T09:08:37.389" v="1221" actId="478"/>
          <ac:spMkLst>
            <pc:docMk/>
            <pc:sldMk cId="786601092" sldId="266"/>
            <ac:spMk id="4" creationId="{0734B4AF-52E3-339E-9163-39D70F3C121F}"/>
          </ac:spMkLst>
        </pc:spChg>
        <pc:spChg chg="add del mod">
          <ac:chgData name="Steffen Oppel" userId="e651edb2-1d85-4343-983c-37c3a469366e" providerId="ADAL" clId="{6F6E6284-DF2A-4CA9-BD0C-B4AE8A42C8C8}" dt="2025-01-23T09:18:44.367" v="1452" actId="478"/>
          <ac:spMkLst>
            <pc:docMk/>
            <pc:sldMk cId="786601092" sldId="266"/>
            <ac:spMk id="7" creationId="{4083FC8A-C3E7-CBF8-FF80-6C9ECD503423}"/>
          </ac:spMkLst>
        </pc:spChg>
        <pc:graphicFrameChg chg="add mod modGraphic">
          <ac:chgData name="Steffen Oppel" userId="e651edb2-1d85-4343-983c-37c3a469366e" providerId="ADAL" clId="{6F6E6284-DF2A-4CA9-BD0C-B4AE8A42C8C8}" dt="2025-01-23T10:15:36.861" v="2179" actId="14100"/>
          <ac:graphicFrameMkLst>
            <pc:docMk/>
            <pc:sldMk cId="786601092" sldId="266"/>
            <ac:graphicFrameMk id="5" creationId="{5C383469-BC94-C408-BD87-5D99E5EDDF31}"/>
          </ac:graphicFrameMkLst>
        </pc:graphicFrameChg>
      </pc:sldChg>
    </pc:docChg>
  </pc:docChgLst>
</pc:chgInfo>
</file>

<file path=ppt/media/image1.jpe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B74EA8-84CF-A948-A692-3182148DFEC6}" type="datetimeFigureOut">
              <a:rPr lang="de-DE" smtClean="0"/>
              <a:t>23.01.2025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45649B-6CD4-A145-9893-9512D4971508}" type="slidenum">
              <a:rPr lang="de-DE" smtClean="0"/>
              <a:t>‹#›</a:t>
            </a:fld>
            <a:endParaRPr lang="de-DE"/>
          </a:p>
        </p:txBody>
      </p:sp>
    </p:spTree>
    <p:extLst>
      <p:ext uri="{BB962C8B-B14F-4D97-AF65-F5344CB8AC3E}">
        <p14:creationId xmlns:p14="http://schemas.microsoft.com/office/powerpoint/2010/main" val="2768447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AFE2C15E-89AD-394B-8ECA-FA037E8CECB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23563" y="-6583"/>
            <a:ext cx="7772400" cy="2430485"/>
          </a:xfrm>
          <a:prstGeom prst="rect">
            <a:avLst/>
          </a:prstGeom>
        </p:spPr>
      </p:pic>
      <p:sp>
        <p:nvSpPr>
          <p:cNvPr id="9" name="Picture Placeholder 2">
            <a:extLst>
              <a:ext uri="{FF2B5EF4-FFF2-40B4-BE49-F238E27FC236}">
                <a16:creationId xmlns:a16="http://schemas.microsoft.com/office/drawing/2014/main" id="{3BC032D9-43AA-3D48-B721-C448BB6B311B}"/>
              </a:ext>
            </a:extLst>
          </p:cNvPr>
          <p:cNvSpPr>
            <a:spLocks noGrp="1"/>
          </p:cNvSpPr>
          <p:nvPr>
            <p:ph type="pic" idx="13"/>
          </p:nvPr>
        </p:nvSpPr>
        <p:spPr>
          <a:xfrm>
            <a:off x="357057" y="1208659"/>
            <a:ext cx="11425143" cy="4975624"/>
          </a:xfrm>
          <a:solidFill>
            <a:schemeClr val="accent6">
              <a:lumMod val="20000"/>
              <a:lumOff val="80000"/>
            </a:schemeClr>
          </a:solidFill>
        </p:spPr>
        <p:txBody>
          <a:bodyPr anchor="t">
            <a:normAutofit/>
          </a:bodyPr>
          <a:lstStyle>
            <a:lvl1pPr marL="0" indent="0">
              <a:buNone/>
              <a:defRPr sz="1000" baseline="0"/>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t>Click icon to add picture</a:t>
            </a:r>
            <a:endParaRPr lang="en-US" dirty="0"/>
          </a:p>
        </p:txBody>
      </p:sp>
      <p:pic>
        <p:nvPicPr>
          <p:cNvPr id="10" name="Grafik 9">
            <a:extLst>
              <a:ext uri="{FF2B5EF4-FFF2-40B4-BE49-F238E27FC236}">
                <a16:creationId xmlns:a16="http://schemas.microsoft.com/office/drawing/2014/main" id="{3CC91C19-5B1C-2F45-99FA-9ED215AA5D31}"/>
              </a:ext>
            </a:extLst>
          </p:cNvPr>
          <p:cNvPicPr>
            <a:picLocks noChangeAspect="1"/>
          </p:cNvPicPr>
          <p:nvPr userDrawn="1"/>
        </p:nvPicPr>
        <p:blipFill>
          <a:blip r:embed="rId3"/>
          <a:stretch>
            <a:fillRect/>
          </a:stretch>
        </p:blipFill>
        <p:spPr>
          <a:xfrm>
            <a:off x="355220" y="1082591"/>
            <a:ext cx="11445267" cy="126068"/>
          </a:xfrm>
          <a:prstGeom prst="rect">
            <a:avLst/>
          </a:prstGeom>
        </p:spPr>
      </p:pic>
      <p:sp>
        <p:nvSpPr>
          <p:cNvPr id="2" name="Titel 1">
            <a:extLst>
              <a:ext uri="{FF2B5EF4-FFF2-40B4-BE49-F238E27FC236}">
                <a16:creationId xmlns:a16="http://schemas.microsoft.com/office/drawing/2014/main" id="{F903BB3A-77D4-4849-9023-D2AF47582F7A}"/>
              </a:ext>
            </a:extLst>
          </p:cNvPr>
          <p:cNvSpPr>
            <a:spLocks noGrp="1"/>
          </p:cNvSpPr>
          <p:nvPr>
            <p:ph type="ctrTitle"/>
          </p:nvPr>
        </p:nvSpPr>
        <p:spPr>
          <a:xfrm>
            <a:off x="728559" y="2712552"/>
            <a:ext cx="9144000" cy="2387600"/>
          </a:xfrm>
        </p:spPr>
        <p:txBody>
          <a:bodyPr anchor="ctr" anchorCtr="0"/>
          <a:lstStyle>
            <a:lvl1pPr algn="l">
              <a:defRPr sz="6000"/>
            </a:lvl1pPr>
          </a:lstStyle>
          <a:p>
            <a:r>
              <a:rPr lang="en-US"/>
              <a:t>Click to edit Master title style</a:t>
            </a:r>
            <a:endParaRPr lang="de-DE" dirty="0"/>
          </a:p>
        </p:txBody>
      </p:sp>
      <p:pic>
        <p:nvPicPr>
          <p:cNvPr id="7" name="Grafik 6">
            <a:extLst>
              <a:ext uri="{FF2B5EF4-FFF2-40B4-BE49-F238E27FC236}">
                <a16:creationId xmlns:a16="http://schemas.microsoft.com/office/drawing/2014/main" id="{AC360919-88A9-7744-8EA1-1975638DB7F0}"/>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409800" y="360000"/>
            <a:ext cx="1800000" cy="504000"/>
          </a:xfrm>
          <a:prstGeom prst="rect">
            <a:avLst/>
          </a:prstGeom>
        </p:spPr>
      </p:pic>
      <p:sp>
        <p:nvSpPr>
          <p:cNvPr id="11" name="Content Placeholder 2">
            <a:extLst>
              <a:ext uri="{FF2B5EF4-FFF2-40B4-BE49-F238E27FC236}">
                <a16:creationId xmlns:a16="http://schemas.microsoft.com/office/drawing/2014/main" id="{883C50C4-5C9E-3A49-85FF-700F2AAFC5A7}"/>
              </a:ext>
            </a:extLst>
          </p:cNvPr>
          <p:cNvSpPr>
            <a:spLocks noGrp="1"/>
          </p:cNvSpPr>
          <p:nvPr>
            <p:ph idx="14" hasCustomPrompt="1"/>
          </p:nvPr>
        </p:nvSpPr>
        <p:spPr>
          <a:xfrm rot="16200000">
            <a:off x="10535007" y="2213541"/>
            <a:ext cx="2134844" cy="204623"/>
          </a:xfrm>
        </p:spPr>
        <p:txBody>
          <a:bodyPr>
            <a:normAutofit/>
          </a:bodyPr>
          <a:lstStyle>
            <a:lvl1pPr marL="0" indent="0" algn="r">
              <a:buFontTx/>
              <a:buNone/>
              <a:defRPr sz="600" b="0" i="0" baseline="0">
                <a:solidFill>
                  <a:schemeClr val="bg1"/>
                </a:solidFill>
                <a:latin typeface="+mn-lt"/>
              </a:defRPr>
            </a:lvl1pPr>
            <a:lvl2pPr marL="0" indent="0">
              <a:buNone/>
              <a:defRPr/>
            </a:lvl2pPr>
          </a:lstStyle>
          <a:p>
            <a:pPr lvl="0"/>
            <a:r>
              <a:rPr lang="de-DE" dirty="0"/>
              <a:t>© Fotograf</a:t>
            </a:r>
          </a:p>
        </p:txBody>
      </p:sp>
      <p:sp>
        <p:nvSpPr>
          <p:cNvPr id="6" name="Datumsplatzhalter 4">
            <a:extLst>
              <a:ext uri="{FF2B5EF4-FFF2-40B4-BE49-F238E27FC236}">
                <a16:creationId xmlns:a16="http://schemas.microsoft.com/office/drawing/2014/main" id="{D7465CCC-A8C7-220B-6A0E-DBB6B40AADFB}"/>
              </a:ext>
            </a:extLst>
          </p:cNvPr>
          <p:cNvSpPr>
            <a:spLocks noGrp="1"/>
          </p:cNvSpPr>
          <p:nvPr>
            <p:ph type="dt" sz="half" idx="2"/>
          </p:nvPr>
        </p:nvSpPr>
        <p:spPr>
          <a:xfrm>
            <a:off x="409800" y="6356350"/>
            <a:ext cx="2743200" cy="365125"/>
          </a:xfrm>
          <a:prstGeom prst="rect">
            <a:avLst/>
          </a:prstGeom>
        </p:spPr>
        <p:txBody>
          <a:bodyPr vert="horz" lIns="91440" tIns="45720" rIns="91440" bIns="45720" rtlCol="0" anchor="ctr"/>
          <a:lstStyle>
            <a:lvl1pPr algn="l">
              <a:defRPr lang="de-CH" sz="1200" smtClean="0">
                <a:solidFill>
                  <a:schemeClr val="tx1">
                    <a:tint val="75000"/>
                  </a:schemeClr>
                </a:solidFill>
              </a:defRPr>
            </a:lvl1pPr>
          </a:lstStyle>
          <a:p>
            <a:r>
              <a:rPr lang="de-CH"/>
              <a:t>Sonntag, 6. April 1924</a:t>
            </a:r>
            <a:endParaRPr lang="de-CH" dirty="0"/>
          </a:p>
        </p:txBody>
      </p:sp>
    </p:spTree>
    <p:extLst>
      <p:ext uri="{BB962C8B-B14F-4D97-AF65-F5344CB8AC3E}">
        <p14:creationId xmlns:p14="http://schemas.microsoft.com/office/powerpoint/2010/main" val="436545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340E0C53-ED68-A640-8B9E-9532C0E8966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23563" y="-6583"/>
            <a:ext cx="7772400" cy="2430485"/>
          </a:xfrm>
          <a:prstGeom prst="rect">
            <a:avLst/>
          </a:prstGeom>
        </p:spPr>
      </p:pic>
      <p:pic>
        <p:nvPicPr>
          <p:cNvPr id="8" name="Grafik 7">
            <a:extLst>
              <a:ext uri="{FF2B5EF4-FFF2-40B4-BE49-F238E27FC236}">
                <a16:creationId xmlns:a16="http://schemas.microsoft.com/office/drawing/2014/main" id="{DD6FEB93-10F8-B24C-BB77-DCECA631F5F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499907" y="296206"/>
            <a:ext cx="432000" cy="432000"/>
          </a:xfrm>
          <a:prstGeom prst="rect">
            <a:avLst/>
          </a:prstGeom>
        </p:spPr>
      </p:pic>
      <p:sp>
        <p:nvSpPr>
          <p:cNvPr id="2" name="Titel 1">
            <a:extLst>
              <a:ext uri="{FF2B5EF4-FFF2-40B4-BE49-F238E27FC236}">
                <a16:creationId xmlns:a16="http://schemas.microsoft.com/office/drawing/2014/main" id="{799587A9-E655-CD43-A1DC-3AE2D2B675DA}"/>
              </a:ext>
            </a:extLst>
          </p:cNvPr>
          <p:cNvSpPr>
            <a:spLocks noGrp="1"/>
          </p:cNvSpPr>
          <p:nvPr>
            <p:ph type="title"/>
          </p:nvPr>
        </p:nvSpPr>
        <p:spPr>
          <a:xfrm>
            <a:off x="409799" y="365125"/>
            <a:ext cx="11372399" cy="900149"/>
          </a:xfrm>
        </p:spPr>
        <p:txBody>
          <a:body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144CA4CD-AA7D-E044-80EC-715A1DFE0F27}"/>
              </a:ext>
            </a:extLst>
          </p:cNvPr>
          <p:cNvSpPr>
            <a:spLocks noGrp="1"/>
          </p:cNvSpPr>
          <p:nvPr>
            <p:ph idx="1"/>
          </p:nvPr>
        </p:nvSpPr>
        <p:spPr>
          <a:xfrm>
            <a:off x="409800" y="1446028"/>
            <a:ext cx="11372400" cy="47309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10" name="Fußzeilenplatzhalter 4">
            <a:extLst>
              <a:ext uri="{FF2B5EF4-FFF2-40B4-BE49-F238E27FC236}">
                <a16:creationId xmlns:a16="http://schemas.microsoft.com/office/drawing/2014/main" id="{A6427F51-A408-504F-92D7-FCC555B872AA}"/>
              </a:ext>
            </a:extLst>
          </p:cNvPr>
          <p:cNvSpPr>
            <a:spLocks noGrp="1"/>
          </p:cNvSpPr>
          <p:nvPr>
            <p:ph type="ftr" sz="quarter" idx="11"/>
          </p:nvPr>
        </p:nvSpPr>
        <p:spPr>
          <a:xfrm>
            <a:off x="4038600" y="6356350"/>
            <a:ext cx="7743600" cy="365125"/>
          </a:xfrm>
          <a:prstGeom prst="rect">
            <a:avLst/>
          </a:prstGeom>
        </p:spPr>
        <p:txBody>
          <a:bodyPr/>
          <a:lstStyle>
            <a:lvl1pPr>
              <a:defRPr/>
            </a:lvl1pPr>
          </a:lstStyle>
          <a:p>
            <a:r>
              <a:rPr lang="de-DE" dirty="0" err="1"/>
              <a:t>Fusszeile</a:t>
            </a:r>
            <a:r>
              <a:rPr lang="de-DE" dirty="0"/>
              <a:t> optional</a:t>
            </a:r>
          </a:p>
        </p:txBody>
      </p:sp>
    </p:spTree>
    <p:extLst>
      <p:ext uri="{BB962C8B-B14F-4D97-AF65-F5344CB8AC3E}">
        <p14:creationId xmlns:p14="http://schemas.microsoft.com/office/powerpoint/2010/main" val="247981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Zitat">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F3350AD5-6246-0C02-8AAC-29FFF07BC679}"/>
              </a:ext>
            </a:extLst>
          </p:cNvPr>
          <p:cNvSpPr>
            <a:spLocks noGrp="1"/>
          </p:cNvSpPr>
          <p:nvPr>
            <p:ph idx="1"/>
          </p:nvPr>
        </p:nvSpPr>
        <p:spPr>
          <a:xfrm>
            <a:off x="530688" y="653281"/>
            <a:ext cx="9972000" cy="4869696"/>
          </a:xfrm>
        </p:spPr>
        <p:txBody>
          <a:bodyPr anchor="ctr" anchorCtr="0">
            <a:normAutofit/>
          </a:bodyPr>
          <a:lstStyle>
            <a:lvl1pPr marL="0" indent="0" algn="ctr">
              <a:buFontTx/>
              <a:buNone/>
              <a:defRPr sz="5000" b="0" i="1" baseline="0">
                <a:solidFill>
                  <a:srgbClr val="646464"/>
                </a:solidFill>
                <a:latin typeface="+mj-lt"/>
              </a:defRPr>
            </a:lvl1pPr>
            <a:lvl2pPr marL="0" indent="0">
              <a:buNone/>
              <a:defRPr/>
            </a:lvl2pPr>
          </a:lstStyle>
          <a:p>
            <a:pPr lvl="0"/>
            <a:r>
              <a:rPr lang="en-US"/>
              <a:t>Click to edit Master text styles</a:t>
            </a:r>
          </a:p>
        </p:txBody>
      </p:sp>
      <p:pic>
        <p:nvPicPr>
          <p:cNvPr id="6" name="Grafik 5">
            <a:extLst>
              <a:ext uri="{FF2B5EF4-FFF2-40B4-BE49-F238E27FC236}">
                <a16:creationId xmlns:a16="http://schemas.microsoft.com/office/drawing/2014/main" id="{D1EB9F0B-118F-9A30-0E1E-37D5D6A5153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23563" y="-6583"/>
            <a:ext cx="7772400" cy="2430485"/>
          </a:xfrm>
          <a:prstGeom prst="rect">
            <a:avLst/>
          </a:prstGeom>
        </p:spPr>
      </p:pic>
      <p:pic>
        <p:nvPicPr>
          <p:cNvPr id="7" name="Grafik 6">
            <a:extLst>
              <a:ext uri="{FF2B5EF4-FFF2-40B4-BE49-F238E27FC236}">
                <a16:creationId xmlns:a16="http://schemas.microsoft.com/office/drawing/2014/main" id="{39AC7FE1-9A4E-96C3-951B-E81000153EC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499907" y="296206"/>
            <a:ext cx="432000" cy="432000"/>
          </a:xfrm>
          <a:prstGeom prst="rect">
            <a:avLst/>
          </a:prstGeom>
        </p:spPr>
      </p:pic>
    </p:spTree>
    <p:extLst>
      <p:ext uri="{BB962C8B-B14F-4D97-AF65-F5344CB8AC3E}">
        <p14:creationId xmlns:p14="http://schemas.microsoft.com/office/powerpoint/2010/main" val="34799194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el Links mit Inhalt">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4D6AC36A-1B6D-BE4B-8586-1EE68E6D003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23563" y="-6583"/>
            <a:ext cx="7772400" cy="2430485"/>
          </a:xfrm>
          <a:prstGeom prst="rect">
            <a:avLst/>
          </a:prstGeom>
        </p:spPr>
      </p:pic>
      <p:pic>
        <p:nvPicPr>
          <p:cNvPr id="9" name="Grafik 8">
            <a:extLst>
              <a:ext uri="{FF2B5EF4-FFF2-40B4-BE49-F238E27FC236}">
                <a16:creationId xmlns:a16="http://schemas.microsoft.com/office/drawing/2014/main" id="{E7703715-4AFD-FA47-A868-2B07A6257D4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499907" y="296206"/>
            <a:ext cx="432000" cy="432000"/>
          </a:xfrm>
          <a:prstGeom prst="rect">
            <a:avLst/>
          </a:prstGeom>
        </p:spPr>
      </p:pic>
      <p:sp>
        <p:nvSpPr>
          <p:cNvPr id="2" name="Titel 1">
            <a:extLst>
              <a:ext uri="{FF2B5EF4-FFF2-40B4-BE49-F238E27FC236}">
                <a16:creationId xmlns:a16="http://schemas.microsoft.com/office/drawing/2014/main" id="{799587A9-E655-CD43-A1DC-3AE2D2B675DA}"/>
              </a:ext>
            </a:extLst>
          </p:cNvPr>
          <p:cNvSpPr>
            <a:spLocks noGrp="1"/>
          </p:cNvSpPr>
          <p:nvPr>
            <p:ph type="title"/>
          </p:nvPr>
        </p:nvSpPr>
        <p:spPr>
          <a:xfrm>
            <a:off x="381000" y="2766218"/>
            <a:ext cx="3200400" cy="1325563"/>
          </a:xfrm>
        </p:spPr>
        <p:txBody>
          <a:body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144CA4CD-AA7D-E044-80EC-715A1DFE0F27}"/>
              </a:ext>
            </a:extLst>
          </p:cNvPr>
          <p:cNvSpPr>
            <a:spLocks noGrp="1"/>
          </p:cNvSpPr>
          <p:nvPr>
            <p:ph idx="1"/>
          </p:nvPr>
        </p:nvSpPr>
        <p:spPr>
          <a:xfrm>
            <a:off x="4038600" y="360000"/>
            <a:ext cx="7772400" cy="55836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4" name="Fußzeilenplatzhalter 4">
            <a:extLst>
              <a:ext uri="{FF2B5EF4-FFF2-40B4-BE49-F238E27FC236}">
                <a16:creationId xmlns:a16="http://schemas.microsoft.com/office/drawing/2014/main" id="{59C706A3-4FB0-5A93-941E-8CFE45448A90}"/>
              </a:ext>
            </a:extLst>
          </p:cNvPr>
          <p:cNvSpPr>
            <a:spLocks noGrp="1"/>
          </p:cNvSpPr>
          <p:nvPr>
            <p:ph type="ftr" sz="quarter" idx="11"/>
          </p:nvPr>
        </p:nvSpPr>
        <p:spPr>
          <a:xfrm>
            <a:off x="4038600" y="6356350"/>
            <a:ext cx="7743600" cy="365125"/>
          </a:xfrm>
          <a:prstGeom prst="rect">
            <a:avLst/>
          </a:prstGeom>
        </p:spPr>
        <p:txBody>
          <a:bodyPr/>
          <a:lstStyle>
            <a:lvl1pPr>
              <a:defRPr/>
            </a:lvl1pPr>
          </a:lstStyle>
          <a:p>
            <a:r>
              <a:rPr lang="de-DE" dirty="0" err="1"/>
              <a:t>Fusszeile</a:t>
            </a:r>
            <a:r>
              <a:rPr lang="de-DE" dirty="0"/>
              <a:t> optional</a:t>
            </a:r>
          </a:p>
        </p:txBody>
      </p:sp>
    </p:spTree>
    <p:extLst>
      <p:ext uri="{BB962C8B-B14F-4D97-AF65-F5344CB8AC3E}">
        <p14:creationId xmlns:p14="http://schemas.microsoft.com/office/powerpoint/2010/main" val="282957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el Links mit Zwei Inhalten">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4D6AC36A-1B6D-BE4B-8586-1EE68E6D003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23563" y="-6583"/>
            <a:ext cx="7772400" cy="2430485"/>
          </a:xfrm>
          <a:prstGeom prst="rect">
            <a:avLst/>
          </a:prstGeom>
        </p:spPr>
      </p:pic>
      <p:pic>
        <p:nvPicPr>
          <p:cNvPr id="9" name="Grafik 8">
            <a:extLst>
              <a:ext uri="{FF2B5EF4-FFF2-40B4-BE49-F238E27FC236}">
                <a16:creationId xmlns:a16="http://schemas.microsoft.com/office/drawing/2014/main" id="{E7703715-4AFD-FA47-A868-2B07A6257D4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499907" y="296206"/>
            <a:ext cx="432000" cy="432000"/>
          </a:xfrm>
          <a:prstGeom prst="rect">
            <a:avLst/>
          </a:prstGeom>
        </p:spPr>
      </p:pic>
      <p:sp>
        <p:nvSpPr>
          <p:cNvPr id="2" name="Titel 1">
            <a:extLst>
              <a:ext uri="{FF2B5EF4-FFF2-40B4-BE49-F238E27FC236}">
                <a16:creationId xmlns:a16="http://schemas.microsoft.com/office/drawing/2014/main" id="{799587A9-E655-CD43-A1DC-3AE2D2B675DA}"/>
              </a:ext>
            </a:extLst>
          </p:cNvPr>
          <p:cNvSpPr>
            <a:spLocks noGrp="1"/>
          </p:cNvSpPr>
          <p:nvPr>
            <p:ph type="title"/>
          </p:nvPr>
        </p:nvSpPr>
        <p:spPr>
          <a:xfrm>
            <a:off x="411480" y="364872"/>
            <a:ext cx="3200400" cy="1325563"/>
          </a:xfrm>
        </p:spPr>
        <p:txBody>
          <a:bodyPr/>
          <a:lstStyle/>
          <a:p>
            <a:r>
              <a:rPr lang="en-US"/>
              <a:t>Click to edit Master title style</a:t>
            </a:r>
            <a:endParaRPr lang="de-DE" dirty="0"/>
          </a:p>
        </p:txBody>
      </p:sp>
      <p:sp>
        <p:nvSpPr>
          <p:cNvPr id="3" name="Inhaltsplatzhalter 2">
            <a:extLst>
              <a:ext uri="{FF2B5EF4-FFF2-40B4-BE49-F238E27FC236}">
                <a16:creationId xmlns:a16="http://schemas.microsoft.com/office/drawing/2014/main" id="{144CA4CD-AA7D-E044-80EC-715A1DFE0F27}"/>
              </a:ext>
            </a:extLst>
          </p:cNvPr>
          <p:cNvSpPr>
            <a:spLocks noGrp="1"/>
          </p:cNvSpPr>
          <p:nvPr>
            <p:ph idx="1"/>
          </p:nvPr>
        </p:nvSpPr>
        <p:spPr>
          <a:xfrm>
            <a:off x="4038600" y="360000"/>
            <a:ext cx="7772400" cy="55836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13" name="Inhaltsplatzhalter 2">
            <a:extLst>
              <a:ext uri="{FF2B5EF4-FFF2-40B4-BE49-F238E27FC236}">
                <a16:creationId xmlns:a16="http://schemas.microsoft.com/office/drawing/2014/main" id="{3D363255-0782-3447-82F1-923B2C32580A}"/>
              </a:ext>
            </a:extLst>
          </p:cNvPr>
          <p:cNvSpPr>
            <a:spLocks noGrp="1"/>
          </p:cNvSpPr>
          <p:nvPr>
            <p:ph idx="13"/>
          </p:nvPr>
        </p:nvSpPr>
        <p:spPr>
          <a:xfrm>
            <a:off x="381000" y="2423902"/>
            <a:ext cx="3200400" cy="3519698"/>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4" name="Fußzeilenplatzhalter 4">
            <a:extLst>
              <a:ext uri="{FF2B5EF4-FFF2-40B4-BE49-F238E27FC236}">
                <a16:creationId xmlns:a16="http://schemas.microsoft.com/office/drawing/2014/main" id="{C650B598-3439-CBA4-E83A-B0CFC09DF1A9}"/>
              </a:ext>
            </a:extLst>
          </p:cNvPr>
          <p:cNvSpPr>
            <a:spLocks noGrp="1"/>
          </p:cNvSpPr>
          <p:nvPr>
            <p:ph type="ftr" sz="quarter" idx="11"/>
          </p:nvPr>
        </p:nvSpPr>
        <p:spPr>
          <a:xfrm>
            <a:off x="4038600" y="6356350"/>
            <a:ext cx="7743600" cy="365125"/>
          </a:xfrm>
          <a:prstGeom prst="rect">
            <a:avLst/>
          </a:prstGeom>
        </p:spPr>
        <p:txBody>
          <a:bodyPr/>
          <a:lstStyle>
            <a:lvl1pPr>
              <a:defRPr/>
            </a:lvl1pPr>
          </a:lstStyle>
          <a:p>
            <a:r>
              <a:rPr lang="de-DE" dirty="0" err="1"/>
              <a:t>Fusszeile</a:t>
            </a:r>
            <a:r>
              <a:rPr lang="de-DE" dirty="0"/>
              <a:t> optional</a:t>
            </a:r>
          </a:p>
        </p:txBody>
      </p:sp>
    </p:spTree>
    <p:extLst>
      <p:ext uri="{BB962C8B-B14F-4D97-AF65-F5344CB8AC3E}">
        <p14:creationId xmlns:p14="http://schemas.microsoft.com/office/powerpoint/2010/main" val="1192141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itel Zwei Inhalte">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A862787A-47DC-7743-86E7-FDC8985844B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23563" y="-6583"/>
            <a:ext cx="7772400" cy="2430485"/>
          </a:xfrm>
          <a:prstGeom prst="rect">
            <a:avLst/>
          </a:prstGeom>
        </p:spPr>
      </p:pic>
      <p:pic>
        <p:nvPicPr>
          <p:cNvPr id="10" name="Grafik 9">
            <a:extLst>
              <a:ext uri="{FF2B5EF4-FFF2-40B4-BE49-F238E27FC236}">
                <a16:creationId xmlns:a16="http://schemas.microsoft.com/office/drawing/2014/main" id="{06659FCA-13F2-8147-812D-D146FA3480F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499907" y="296206"/>
            <a:ext cx="432000" cy="432000"/>
          </a:xfrm>
          <a:prstGeom prst="rect">
            <a:avLst/>
          </a:prstGeom>
        </p:spPr>
      </p:pic>
      <p:sp>
        <p:nvSpPr>
          <p:cNvPr id="2" name="Titel 1">
            <a:extLst>
              <a:ext uri="{FF2B5EF4-FFF2-40B4-BE49-F238E27FC236}">
                <a16:creationId xmlns:a16="http://schemas.microsoft.com/office/drawing/2014/main" id="{20F90EB2-CA30-F84A-995E-FFA627DC43F5}"/>
              </a:ext>
            </a:extLst>
          </p:cNvPr>
          <p:cNvSpPr>
            <a:spLocks noGrp="1"/>
          </p:cNvSpPr>
          <p:nvPr>
            <p:ph type="title"/>
          </p:nvPr>
        </p:nvSpPr>
        <p:spPr>
          <a:xfrm>
            <a:off x="409799" y="365125"/>
            <a:ext cx="11372401" cy="1325563"/>
          </a:xfrm>
        </p:spPr>
        <p:txBody>
          <a:bodyPr/>
          <a:lstStyle/>
          <a:p>
            <a:r>
              <a:rPr lang="en-US"/>
              <a:t>Click to edit Master title style</a:t>
            </a:r>
            <a:endParaRPr lang="de-DE"/>
          </a:p>
        </p:txBody>
      </p:sp>
      <p:sp>
        <p:nvSpPr>
          <p:cNvPr id="3" name="Inhaltsplatzhalter 2">
            <a:extLst>
              <a:ext uri="{FF2B5EF4-FFF2-40B4-BE49-F238E27FC236}">
                <a16:creationId xmlns:a16="http://schemas.microsoft.com/office/drawing/2014/main" id="{50A6BA94-79EF-8C4B-BEAA-940B29A332DA}"/>
              </a:ext>
            </a:extLst>
          </p:cNvPr>
          <p:cNvSpPr>
            <a:spLocks noGrp="1"/>
          </p:cNvSpPr>
          <p:nvPr>
            <p:ph sz="half" idx="1"/>
          </p:nvPr>
        </p:nvSpPr>
        <p:spPr>
          <a:xfrm>
            <a:off x="409800" y="1825625"/>
            <a:ext cx="5580000" cy="4352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Inhaltsplatzhalter 3">
            <a:extLst>
              <a:ext uri="{FF2B5EF4-FFF2-40B4-BE49-F238E27FC236}">
                <a16:creationId xmlns:a16="http://schemas.microsoft.com/office/drawing/2014/main" id="{5A4C96A9-CCF2-B348-8CF4-0C7871FAF8D0}"/>
              </a:ext>
            </a:extLst>
          </p:cNvPr>
          <p:cNvSpPr>
            <a:spLocks noGrp="1"/>
          </p:cNvSpPr>
          <p:nvPr>
            <p:ph sz="half" idx="2"/>
          </p:nvPr>
        </p:nvSpPr>
        <p:spPr>
          <a:xfrm>
            <a:off x="6202200" y="1825625"/>
            <a:ext cx="55800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Fußzeilenplatzhalter 4">
            <a:extLst>
              <a:ext uri="{FF2B5EF4-FFF2-40B4-BE49-F238E27FC236}">
                <a16:creationId xmlns:a16="http://schemas.microsoft.com/office/drawing/2014/main" id="{C2FBF189-496A-F218-1A96-B13FBDA1E630}"/>
              </a:ext>
            </a:extLst>
          </p:cNvPr>
          <p:cNvSpPr>
            <a:spLocks noGrp="1"/>
          </p:cNvSpPr>
          <p:nvPr>
            <p:ph type="ftr" sz="quarter" idx="11"/>
          </p:nvPr>
        </p:nvSpPr>
        <p:spPr>
          <a:xfrm>
            <a:off x="4038600" y="6356350"/>
            <a:ext cx="7743600" cy="365125"/>
          </a:xfrm>
          <a:prstGeom prst="rect">
            <a:avLst/>
          </a:prstGeom>
        </p:spPr>
        <p:txBody>
          <a:bodyPr/>
          <a:lstStyle>
            <a:lvl1pPr>
              <a:defRPr/>
            </a:lvl1pPr>
          </a:lstStyle>
          <a:p>
            <a:r>
              <a:rPr lang="de-DE" dirty="0" err="1"/>
              <a:t>Fusszeile</a:t>
            </a:r>
            <a:r>
              <a:rPr lang="de-DE" dirty="0"/>
              <a:t> optional</a:t>
            </a:r>
          </a:p>
        </p:txBody>
      </p:sp>
    </p:spTree>
    <p:extLst>
      <p:ext uri="{BB962C8B-B14F-4D97-AF65-F5344CB8AC3E}">
        <p14:creationId xmlns:p14="http://schemas.microsoft.com/office/powerpoint/2010/main" val="1743602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 Drei Inhalte">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A862787A-47DC-7743-86E7-FDC8985844B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23563" y="-6583"/>
            <a:ext cx="7772400" cy="2430485"/>
          </a:xfrm>
          <a:prstGeom prst="rect">
            <a:avLst/>
          </a:prstGeom>
        </p:spPr>
      </p:pic>
      <p:pic>
        <p:nvPicPr>
          <p:cNvPr id="10" name="Grafik 9">
            <a:extLst>
              <a:ext uri="{FF2B5EF4-FFF2-40B4-BE49-F238E27FC236}">
                <a16:creationId xmlns:a16="http://schemas.microsoft.com/office/drawing/2014/main" id="{06659FCA-13F2-8147-812D-D146FA3480F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499907" y="296206"/>
            <a:ext cx="432000" cy="432000"/>
          </a:xfrm>
          <a:prstGeom prst="rect">
            <a:avLst/>
          </a:prstGeom>
        </p:spPr>
      </p:pic>
      <p:sp>
        <p:nvSpPr>
          <p:cNvPr id="2" name="Titel 1">
            <a:extLst>
              <a:ext uri="{FF2B5EF4-FFF2-40B4-BE49-F238E27FC236}">
                <a16:creationId xmlns:a16="http://schemas.microsoft.com/office/drawing/2014/main" id="{20F90EB2-CA30-F84A-995E-FFA627DC43F5}"/>
              </a:ext>
            </a:extLst>
          </p:cNvPr>
          <p:cNvSpPr>
            <a:spLocks noGrp="1"/>
          </p:cNvSpPr>
          <p:nvPr>
            <p:ph type="title"/>
          </p:nvPr>
        </p:nvSpPr>
        <p:spPr>
          <a:xfrm>
            <a:off x="409799" y="365125"/>
            <a:ext cx="11372401" cy="1325563"/>
          </a:xfrm>
        </p:spPr>
        <p:txBody>
          <a:bodyPr/>
          <a:lstStyle/>
          <a:p>
            <a:r>
              <a:rPr lang="en-US"/>
              <a:t>Click to edit Master title style</a:t>
            </a:r>
            <a:endParaRPr lang="de-DE"/>
          </a:p>
        </p:txBody>
      </p:sp>
      <p:sp>
        <p:nvSpPr>
          <p:cNvPr id="3" name="Inhaltsplatzhalter 2">
            <a:extLst>
              <a:ext uri="{FF2B5EF4-FFF2-40B4-BE49-F238E27FC236}">
                <a16:creationId xmlns:a16="http://schemas.microsoft.com/office/drawing/2014/main" id="{50A6BA94-79EF-8C4B-BEAA-940B29A332DA}"/>
              </a:ext>
            </a:extLst>
          </p:cNvPr>
          <p:cNvSpPr>
            <a:spLocks noGrp="1"/>
          </p:cNvSpPr>
          <p:nvPr>
            <p:ph sz="half" idx="1"/>
          </p:nvPr>
        </p:nvSpPr>
        <p:spPr>
          <a:xfrm>
            <a:off x="409800" y="1825625"/>
            <a:ext cx="3420000" cy="4352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15" name="Inhaltsplatzhalter 2">
            <a:extLst>
              <a:ext uri="{FF2B5EF4-FFF2-40B4-BE49-F238E27FC236}">
                <a16:creationId xmlns:a16="http://schemas.microsoft.com/office/drawing/2014/main" id="{C56F8EEE-02EE-4247-9FCF-306711B2F41B}"/>
              </a:ext>
            </a:extLst>
          </p:cNvPr>
          <p:cNvSpPr>
            <a:spLocks noGrp="1"/>
          </p:cNvSpPr>
          <p:nvPr>
            <p:ph sz="half" idx="13"/>
          </p:nvPr>
        </p:nvSpPr>
        <p:spPr>
          <a:xfrm>
            <a:off x="4385999" y="1825625"/>
            <a:ext cx="3420000" cy="4352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16" name="Inhaltsplatzhalter 2">
            <a:extLst>
              <a:ext uri="{FF2B5EF4-FFF2-40B4-BE49-F238E27FC236}">
                <a16:creationId xmlns:a16="http://schemas.microsoft.com/office/drawing/2014/main" id="{FCB9E9D1-666B-184A-9405-F6166BEF6D6A}"/>
              </a:ext>
            </a:extLst>
          </p:cNvPr>
          <p:cNvSpPr>
            <a:spLocks noGrp="1"/>
          </p:cNvSpPr>
          <p:nvPr>
            <p:ph sz="half" idx="14"/>
          </p:nvPr>
        </p:nvSpPr>
        <p:spPr>
          <a:xfrm>
            <a:off x="8362198" y="1825625"/>
            <a:ext cx="3420000" cy="4352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Fußzeilenplatzhalter 4">
            <a:extLst>
              <a:ext uri="{FF2B5EF4-FFF2-40B4-BE49-F238E27FC236}">
                <a16:creationId xmlns:a16="http://schemas.microsoft.com/office/drawing/2014/main" id="{02210289-458D-BB7E-36EE-6329DF241FCB}"/>
              </a:ext>
            </a:extLst>
          </p:cNvPr>
          <p:cNvSpPr>
            <a:spLocks noGrp="1"/>
          </p:cNvSpPr>
          <p:nvPr>
            <p:ph type="ftr" sz="quarter" idx="11"/>
          </p:nvPr>
        </p:nvSpPr>
        <p:spPr>
          <a:xfrm>
            <a:off x="4038600" y="6356350"/>
            <a:ext cx="7743600" cy="365125"/>
          </a:xfrm>
          <a:prstGeom prst="rect">
            <a:avLst/>
          </a:prstGeom>
        </p:spPr>
        <p:txBody>
          <a:bodyPr/>
          <a:lstStyle>
            <a:lvl1pPr>
              <a:defRPr/>
            </a:lvl1pPr>
          </a:lstStyle>
          <a:p>
            <a:r>
              <a:rPr lang="de-DE" dirty="0" err="1"/>
              <a:t>Fusszeile</a:t>
            </a:r>
            <a:r>
              <a:rPr lang="de-DE" dirty="0"/>
              <a:t> optional</a:t>
            </a:r>
          </a:p>
        </p:txBody>
      </p:sp>
    </p:spTree>
    <p:extLst>
      <p:ext uri="{BB962C8B-B14F-4D97-AF65-F5344CB8AC3E}">
        <p14:creationId xmlns:p14="http://schemas.microsoft.com/office/powerpoint/2010/main" val="124791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pic>
        <p:nvPicPr>
          <p:cNvPr id="14" name="Grafik 13">
            <a:extLst>
              <a:ext uri="{FF2B5EF4-FFF2-40B4-BE49-F238E27FC236}">
                <a16:creationId xmlns:a16="http://schemas.microsoft.com/office/drawing/2014/main" id="{8E6E9015-3AE7-C94C-96AE-9D3B1B085C3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23563" y="-6583"/>
            <a:ext cx="7772400" cy="2430485"/>
          </a:xfrm>
          <a:prstGeom prst="rect">
            <a:avLst/>
          </a:prstGeom>
        </p:spPr>
      </p:pic>
      <p:pic>
        <p:nvPicPr>
          <p:cNvPr id="15" name="Grafik 14">
            <a:extLst>
              <a:ext uri="{FF2B5EF4-FFF2-40B4-BE49-F238E27FC236}">
                <a16:creationId xmlns:a16="http://schemas.microsoft.com/office/drawing/2014/main" id="{55E6F526-C27F-8446-937E-FFEC1AA7013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499907" y="296206"/>
            <a:ext cx="432000" cy="432000"/>
          </a:xfrm>
          <a:prstGeom prst="rect">
            <a:avLst/>
          </a:prstGeom>
        </p:spPr>
      </p:pic>
      <p:sp>
        <p:nvSpPr>
          <p:cNvPr id="2" name="Titel 1">
            <a:extLst>
              <a:ext uri="{FF2B5EF4-FFF2-40B4-BE49-F238E27FC236}">
                <a16:creationId xmlns:a16="http://schemas.microsoft.com/office/drawing/2014/main" id="{608E5864-1201-714E-ADA2-FA32E9648096}"/>
              </a:ext>
            </a:extLst>
          </p:cNvPr>
          <p:cNvSpPr>
            <a:spLocks noGrp="1"/>
          </p:cNvSpPr>
          <p:nvPr>
            <p:ph type="title"/>
          </p:nvPr>
        </p:nvSpPr>
        <p:spPr>
          <a:xfrm>
            <a:off x="409800" y="365125"/>
            <a:ext cx="11372400" cy="1149351"/>
          </a:xfrm>
        </p:spPr>
        <p:txBody>
          <a:bodyPr/>
          <a:lstStyle/>
          <a:p>
            <a:r>
              <a:rPr lang="en-US"/>
              <a:t>Click to edit Master title style</a:t>
            </a:r>
            <a:endParaRPr lang="de-DE" dirty="0"/>
          </a:p>
        </p:txBody>
      </p:sp>
      <p:sp>
        <p:nvSpPr>
          <p:cNvPr id="3" name="Textplatzhalter 2">
            <a:extLst>
              <a:ext uri="{FF2B5EF4-FFF2-40B4-BE49-F238E27FC236}">
                <a16:creationId xmlns:a16="http://schemas.microsoft.com/office/drawing/2014/main" id="{122067E9-66A4-7146-A401-EFD25190C23E}"/>
              </a:ext>
            </a:extLst>
          </p:cNvPr>
          <p:cNvSpPr>
            <a:spLocks noGrp="1"/>
          </p:cNvSpPr>
          <p:nvPr>
            <p:ph type="body" idx="1"/>
          </p:nvPr>
        </p:nvSpPr>
        <p:spPr>
          <a:xfrm>
            <a:off x="409799" y="1681163"/>
            <a:ext cx="5580000" cy="823912"/>
          </a:xfrm>
        </p:spPr>
        <p:txBody>
          <a:bodyPr anchor="ctr" anchorCtr="0">
            <a:normAutofit/>
          </a:bodyPr>
          <a:lstStyle>
            <a:lvl1pPr marL="0" indent="0">
              <a:buNone/>
              <a:defRPr sz="2200" b="1"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Inhaltsplatzhalter 3">
            <a:extLst>
              <a:ext uri="{FF2B5EF4-FFF2-40B4-BE49-F238E27FC236}">
                <a16:creationId xmlns:a16="http://schemas.microsoft.com/office/drawing/2014/main" id="{2B587F7D-22B4-EB45-81F9-EA8ADFF1436A}"/>
              </a:ext>
            </a:extLst>
          </p:cNvPr>
          <p:cNvSpPr>
            <a:spLocks noGrp="1"/>
          </p:cNvSpPr>
          <p:nvPr>
            <p:ph sz="half" idx="2"/>
          </p:nvPr>
        </p:nvSpPr>
        <p:spPr>
          <a:xfrm>
            <a:off x="409799" y="2505075"/>
            <a:ext cx="55800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platzhalter 4">
            <a:extLst>
              <a:ext uri="{FF2B5EF4-FFF2-40B4-BE49-F238E27FC236}">
                <a16:creationId xmlns:a16="http://schemas.microsoft.com/office/drawing/2014/main" id="{1D67E6F2-D9AE-AA46-88D6-61A3F9196350}"/>
              </a:ext>
            </a:extLst>
          </p:cNvPr>
          <p:cNvSpPr>
            <a:spLocks noGrp="1"/>
          </p:cNvSpPr>
          <p:nvPr>
            <p:ph type="body" sz="quarter" idx="3"/>
          </p:nvPr>
        </p:nvSpPr>
        <p:spPr>
          <a:xfrm>
            <a:off x="6202200" y="1681163"/>
            <a:ext cx="5580000" cy="823912"/>
          </a:xfrm>
        </p:spPr>
        <p:txBody>
          <a:bodyPr anchor="ctr" anchorCtr="0">
            <a:normAutofit/>
          </a:bodyPr>
          <a:lstStyle>
            <a:lvl1pPr marL="0" indent="0">
              <a:buNone/>
              <a:defRPr sz="2200" b="1"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Inhaltsplatzhalter 5">
            <a:extLst>
              <a:ext uri="{FF2B5EF4-FFF2-40B4-BE49-F238E27FC236}">
                <a16:creationId xmlns:a16="http://schemas.microsoft.com/office/drawing/2014/main" id="{E1799884-B35D-794F-B7A2-2E2E31C16053}"/>
              </a:ext>
            </a:extLst>
          </p:cNvPr>
          <p:cNvSpPr>
            <a:spLocks noGrp="1"/>
          </p:cNvSpPr>
          <p:nvPr>
            <p:ph sz="quarter" idx="4"/>
          </p:nvPr>
        </p:nvSpPr>
        <p:spPr>
          <a:xfrm>
            <a:off x="6202200" y="2505075"/>
            <a:ext cx="55800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7" name="Fußzeilenplatzhalter 4">
            <a:extLst>
              <a:ext uri="{FF2B5EF4-FFF2-40B4-BE49-F238E27FC236}">
                <a16:creationId xmlns:a16="http://schemas.microsoft.com/office/drawing/2014/main" id="{73DF098E-7C07-617A-C800-9ABAE6D03190}"/>
              </a:ext>
            </a:extLst>
          </p:cNvPr>
          <p:cNvSpPr>
            <a:spLocks noGrp="1"/>
          </p:cNvSpPr>
          <p:nvPr>
            <p:ph type="ftr" sz="quarter" idx="11"/>
          </p:nvPr>
        </p:nvSpPr>
        <p:spPr>
          <a:xfrm>
            <a:off x="4038600" y="6356350"/>
            <a:ext cx="7743600" cy="365125"/>
          </a:xfrm>
          <a:prstGeom prst="rect">
            <a:avLst/>
          </a:prstGeom>
        </p:spPr>
        <p:txBody>
          <a:bodyPr/>
          <a:lstStyle>
            <a:lvl1pPr>
              <a:defRPr/>
            </a:lvl1pPr>
          </a:lstStyle>
          <a:p>
            <a:r>
              <a:rPr lang="de-DE" dirty="0" err="1"/>
              <a:t>Fusszeile</a:t>
            </a:r>
            <a:r>
              <a:rPr lang="de-DE" dirty="0"/>
              <a:t> optional</a:t>
            </a:r>
          </a:p>
        </p:txBody>
      </p:sp>
    </p:spTree>
    <p:extLst>
      <p:ext uri="{BB962C8B-B14F-4D97-AF65-F5344CB8AC3E}">
        <p14:creationId xmlns:p14="http://schemas.microsoft.com/office/powerpoint/2010/main" val="41306946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hne Inhalt">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55364C2B-78A0-EF48-9423-4458CE03D9F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423563" y="-6583"/>
            <a:ext cx="7772400" cy="2430485"/>
          </a:xfrm>
          <a:prstGeom prst="rect">
            <a:avLst/>
          </a:prstGeom>
        </p:spPr>
      </p:pic>
      <p:pic>
        <p:nvPicPr>
          <p:cNvPr id="7" name="Grafik 6">
            <a:extLst>
              <a:ext uri="{FF2B5EF4-FFF2-40B4-BE49-F238E27FC236}">
                <a16:creationId xmlns:a16="http://schemas.microsoft.com/office/drawing/2014/main" id="{4CD0575A-6CED-3848-9175-4247F2B3FCE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499907" y="296206"/>
            <a:ext cx="432000" cy="432000"/>
          </a:xfrm>
          <a:prstGeom prst="rect">
            <a:avLst/>
          </a:prstGeom>
        </p:spPr>
      </p:pic>
      <p:sp>
        <p:nvSpPr>
          <p:cNvPr id="2" name="Fußzeilenplatzhalter 4">
            <a:extLst>
              <a:ext uri="{FF2B5EF4-FFF2-40B4-BE49-F238E27FC236}">
                <a16:creationId xmlns:a16="http://schemas.microsoft.com/office/drawing/2014/main" id="{E1B32BC7-98D1-B334-1F32-C3C5714A1361}"/>
              </a:ext>
            </a:extLst>
          </p:cNvPr>
          <p:cNvSpPr>
            <a:spLocks noGrp="1"/>
          </p:cNvSpPr>
          <p:nvPr>
            <p:ph type="ftr" sz="quarter" idx="11"/>
          </p:nvPr>
        </p:nvSpPr>
        <p:spPr>
          <a:xfrm>
            <a:off x="4038600" y="6350254"/>
            <a:ext cx="7743600" cy="365125"/>
          </a:xfrm>
          <a:prstGeom prst="rect">
            <a:avLst/>
          </a:prstGeom>
        </p:spPr>
        <p:txBody>
          <a:bodyPr/>
          <a:lstStyle>
            <a:lvl1pPr>
              <a:defRPr/>
            </a:lvl1pPr>
          </a:lstStyle>
          <a:p>
            <a:r>
              <a:rPr lang="de-DE" dirty="0" err="1"/>
              <a:t>Fusszeile</a:t>
            </a:r>
            <a:r>
              <a:rPr lang="de-DE" dirty="0"/>
              <a:t> optional</a:t>
            </a:r>
          </a:p>
        </p:txBody>
      </p:sp>
    </p:spTree>
    <p:extLst>
      <p:ext uri="{BB962C8B-B14F-4D97-AF65-F5344CB8AC3E}">
        <p14:creationId xmlns:p14="http://schemas.microsoft.com/office/powerpoint/2010/main" val="3679291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C2663A13-86AC-F148-AC42-0985926A10FB}"/>
              </a:ext>
            </a:extLst>
          </p:cNvPr>
          <p:cNvSpPr>
            <a:spLocks noGrp="1"/>
          </p:cNvSpPr>
          <p:nvPr>
            <p:ph type="title"/>
          </p:nvPr>
        </p:nvSpPr>
        <p:spPr>
          <a:xfrm>
            <a:off x="232145" y="320676"/>
            <a:ext cx="11727710" cy="721316"/>
          </a:xfrm>
          <a:prstGeom prst="rect">
            <a:avLst/>
          </a:prstGeom>
        </p:spPr>
        <p:txBody>
          <a:bodyPr vert="horz" lIns="91440" tIns="45720" rIns="91440" bIns="45720" rtlCol="0" anchor="t" anchorCtr="0">
            <a:normAutofit/>
          </a:bodyPr>
          <a:lstStyle/>
          <a:p>
            <a:r>
              <a:rPr lang="de-DE"/>
              <a:t>Mastertitelformat bearbeiten</a:t>
            </a:r>
          </a:p>
        </p:txBody>
      </p:sp>
      <p:sp>
        <p:nvSpPr>
          <p:cNvPr id="3" name="Textplatzhalter 2">
            <a:extLst>
              <a:ext uri="{FF2B5EF4-FFF2-40B4-BE49-F238E27FC236}">
                <a16:creationId xmlns:a16="http://schemas.microsoft.com/office/drawing/2014/main" id="{32141CD2-AF9C-7345-BEB1-1E5998715D64}"/>
              </a:ext>
            </a:extLst>
          </p:cNvPr>
          <p:cNvSpPr>
            <a:spLocks noGrp="1"/>
          </p:cNvSpPr>
          <p:nvPr>
            <p:ph type="body" idx="1"/>
          </p:nvPr>
        </p:nvSpPr>
        <p:spPr>
          <a:xfrm>
            <a:off x="232145" y="1318437"/>
            <a:ext cx="11727710" cy="4858526"/>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 name="Fußzeilenplatzhalter 4">
            <a:extLst>
              <a:ext uri="{FF2B5EF4-FFF2-40B4-BE49-F238E27FC236}">
                <a16:creationId xmlns:a16="http://schemas.microsoft.com/office/drawing/2014/main" id="{23440724-8BE7-CC45-8E3F-4502690B2A1E}"/>
              </a:ext>
            </a:extLst>
          </p:cNvPr>
          <p:cNvSpPr>
            <a:spLocks noGrp="1"/>
          </p:cNvSpPr>
          <p:nvPr>
            <p:ph type="ftr" sz="quarter" idx="3"/>
          </p:nvPr>
        </p:nvSpPr>
        <p:spPr>
          <a:xfrm>
            <a:off x="4038599" y="6356350"/>
            <a:ext cx="792125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de-DE" dirty="0" err="1"/>
              <a:t>Fusszeile</a:t>
            </a:r>
            <a:r>
              <a:rPr lang="de-DE" dirty="0"/>
              <a:t> optional</a:t>
            </a:r>
          </a:p>
        </p:txBody>
      </p:sp>
      <p:sp>
        <p:nvSpPr>
          <p:cNvPr id="11" name="Datumsplatzhalter 4">
            <a:extLst>
              <a:ext uri="{FF2B5EF4-FFF2-40B4-BE49-F238E27FC236}">
                <a16:creationId xmlns:a16="http://schemas.microsoft.com/office/drawing/2014/main" id="{45712EFF-5AF8-F575-2809-D8D5B08C1EC4}"/>
              </a:ext>
            </a:extLst>
          </p:cNvPr>
          <p:cNvSpPr>
            <a:spLocks noGrp="1"/>
          </p:cNvSpPr>
          <p:nvPr>
            <p:ph type="dt" sz="half" idx="2"/>
          </p:nvPr>
        </p:nvSpPr>
        <p:spPr>
          <a:xfrm>
            <a:off x="409800" y="6356350"/>
            <a:ext cx="2743200" cy="365125"/>
          </a:xfrm>
          <a:prstGeom prst="rect">
            <a:avLst/>
          </a:prstGeom>
        </p:spPr>
        <p:txBody>
          <a:bodyPr vert="horz" lIns="91440" tIns="45720" rIns="91440" bIns="45720" rtlCol="0" anchor="ctr"/>
          <a:lstStyle>
            <a:lvl1pPr algn="l">
              <a:defRPr lang="de-CH" sz="1200" smtClean="0">
                <a:solidFill>
                  <a:schemeClr val="tx1">
                    <a:tint val="75000"/>
                  </a:schemeClr>
                </a:solidFill>
              </a:defRPr>
            </a:lvl1pPr>
          </a:lstStyle>
          <a:p>
            <a:r>
              <a:rPr lang="de-CH"/>
              <a:t>Sonntag, 6. April 1924</a:t>
            </a:r>
            <a:endParaRPr lang="de-CH" dirty="0"/>
          </a:p>
        </p:txBody>
      </p:sp>
    </p:spTree>
    <p:extLst>
      <p:ext uri="{BB962C8B-B14F-4D97-AF65-F5344CB8AC3E}">
        <p14:creationId xmlns:p14="http://schemas.microsoft.com/office/powerpoint/2010/main" val="35731556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8" r:id="rId3"/>
    <p:sldLayoutId id="2147483654" r:id="rId4"/>
    <p:sldLayoutId id="2147483657" r:id="rId5"/>
    <p:sldLayoutId id="2147483652" r:id="rId6"/>
    <p:sldLayoutId id="2147483656" r:id="rId7"/>
    <p:sldLayoutId id="2147483653" r:id="rId8"/>
    <p:sldLayoutId id="2147483655" r:id="rId9"/>
  </p:sldLayoutIdLst>
  <p:hf sldNum="0" hdr="0"/>
  <p:txStyles>
    <p:titleStyle>
      <a:lvl1pPr algn="l" defTabSz="914400" rtl="0" eaLnBrk="1" latinLnBrk="0" hangingPunct="1">
        <a:lnSpc>
          <a:spcPct val="90000"/>
        </a:lnSpc>
        <a:spcBef>
          <a:spcPct val="0"/>
        </a:spcBef>
        <a:buNone/>
        <a:defRPr sz="3400" b="1" i="0" kern="1200" baseline="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baseline="0">
          <a:solidFill>
            <a:schemeClr val="tx1"/>
          </a:solidFill>
          <a:latin typeface="+mn-lt"/>
          <a:ea typeface="+mn-ea"/>
          <a:cs typeface="+mn-cs"/>
        </a:defRPr>
      </a:lvl1pPr>
      <a:lvl2pPr marL="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mn-lt"/>
          <a:ea typeface="+mn-ea"/>
          <a:cs typeface="+mn-cs"/>
        </a:defRPr>
      </a:lvl2pPr>
      <a:lvl3pPr marL="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mn-lt"/>
          <a:ea typeface="+mn-ea"/>
          <a:cs typeface="+mn-cs"/>
        </a:defRPr>
      </a:lvl3pPr>
      <a:lvl4pPr marL="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mn-lt"/>
          <a:ea typeface="+mn-ea"/>
          <a:cs typeface="+mn-cs"/>
        </a:defRPr>
      </a:lvl4pPr>
      <a:lvl5pPr marL="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82B0BA9-84A2-1F48-94FF-88D87F7A25A2}"/>
              </a:ext>
            </a:extLst>
          </p:cNvPr>
          <p:cNvSpPr>
            <a:spLocks noGrp="1"/>
          </p:cNvSpPr>
          <p:nvPr>
            <p:ph type="title"/>
          </p:nvPr>
        </p:nvSpPr>
        <p:spPr>
          <a:xfrm>
            <a:off x="221974" y="360000"/>
            <a:ext cx="9741010" cy="1325563"/>
          </a:xfrm>
        </p:spPr>
        <p:txBody>
          <a:bodyPr>
            <a:normAutofit/>
          </a:bodyPr>
          <a:lstStyle/>
          <a:p>
            <a:r>
              <a:rPr lang="de-DE" dirty="0"/>
              <a:t>Waldschnepfe Publikationsstrategie 23 Jan 2025</a:t>
            </a:r>
          </a:p>
        </p:txBody>
      </p:sp>
      <p:sp>
        <p:nvSpPr>
          <p:cNvPr id="3" name="Inhaltsplatzhalter 2">
            <a:extLst>
              <a:ext uri="{FF2B5EF4-FFF2-40B4-BE49-F238E27FC236}">
                <a16:creationId xmlns:a16="http://schemas.microsoft.com/office/drawing/2014/main" id="{DA700684-6710-A64F-966D-F7DFCA668B0E}"/>
              </a:ext>
            </a:extLst>
          </p:cNvPr>
          <p:cNvSpPr>
            <a:spLocks noGrp="1"/>
          </p:cNvSpPr>
          <p:nvPr>
            <p:ph idx="1"/>
          </p:nvPr>
        </p:nvSpPr>
        <p:spPr>
          <a:xfrm>
            <a:off x="787179" y="2031558"/>
            <a:ext cx="10888649" cy="2794884"/>
          </a:xfrm>
        </p:spPr>
        <p:txBody>
          <a:bodyPr/>
          <a:lstStyle/>
          <a:p>
            <a:pPr marL="0" indent="0">
              <a:buNone/>
            </a:pPr>
            <a:r>
              <a:rPr lang="de-CH" sz="3200" b="0" i="0" dirty="0">
                <a:effectLst/>
              </a:rPr>
              <a:t>Agenda</a:t>
            </a:r>
          </a:p>
          <a:p>
            <a:r>
              <a:rPr lang="de-CH" b="0" i="0" dirty="0">
                <a:effectLst/>
              </a:rPr>
              <a:t>Brauchen wir eine wissenschaftliche Fachpublikation? (zusätzlich zu </a:t>
            </a:r>
            <a:r>
              <a:rPr lang="de-CH" b="0" i="0" dirty="0" err="1">
                <a:effectLst/>
              </a:rPr>
              <a:t>Bohnenstengel</a:t>
            </a:r>
            <a:r>
              <a:rPr lang="de-CH" b="0" i="0" dirty="0">
                <a:effectLst/>
              </a:rPr>
              <a:t> et al. 2020) </a:t>
            </a:r>
            <a:endParaRPr lang="de-DE" dirty="0"/>
          </a:p>
          <a:p>
            <a:r>
              <a:rPr lang="de-CH" b="0" i="0" dirty="0">
                <a:effectLst/>
              </a:rPr>
              <a:t>Was möchten wir mit dieser Publikation erreichen?</a:t>
            </a:r>
            <a:endParaRPr lang="de-DE" dirty="0"/>
          </a:p>
          <a:p>
            <a:r>
              <a:rPr lang="de-CH" b="0" i="0" dirty="0">
                <a:effectLst/>
              </a:rPr>
              <a:t>Falls diese Publikation mit Forderungen verbunden werden soll, wie sollen wir diese Publikation aufziehen?</a:t>
            </a:r>
          </a:p>
          <a:p>
            <a:r>
              <a:rPr lang="de-CH" dirty="0"/>
              <a:t>Welche externen Partner müssen wann in die Publikationsstrategie mit eingebunden werden?</a:t>
            </a:r>
            <a:endParaRPr lang="de-DE" dirty="0"/>
          </a:p>
          <a:p>
            <a:pPr marL="0" indent="0">
              <a:buNone/>
            </a:pPr>
            <a:endParaRPr lang="de-DE" dirty="0"/>
          </a:p>
        </p:txBody>
      </p:sp>
      <p:sp>
        <p:nvSpPr>
          <p:cNvPr id="4" name="Inhaltsplatzhalter 2">
            <a:extLst>
              <a:ext uri="{FF2B5EF4-FFF2-40B4-BE49-F238E27FC236}">
                <a16:creationId xmlns:a16="http://schemas.microsoft.com/office/drawing/2014/main" id="{FDF0976B-6293-A4F8-14A0-1803F0E0440B}"/>
              </a:ext>
            </a:extLst>
          </p:cNvPr>
          <p:cNvSpPr txBox="1">
            <a:spLocks/>
          </p:cNvSpPr>
          <p:nvPr/>
        </p:nvSpPr>
        <p:spPr>
          <a:xfrm>
            <a:off x="651675" y="4696253"/>
            <a:ext cx="10888649" cy="150677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baseline="0">
                <a:solidFill>
                  <a:schemeClr val="tx1"/>
                </a:solidFill>
                <a:latin typeface="+mn-lt"/>
                <a:ea typeface="+mn-ea"/>
                <a:cs typeface="+mn-cs"/>
              </a:defRPr>
            </a:lvl1pPr>
            <a:lvl2pPr marL="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mn-lt"/>
                <a:ea typeface="+mn-ea"/>
                <a:cs typeface="+mn-cs"/>
              </a:defRPr>
            </a:lvl2pPr>
            <a:lvl3pPr marL="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mn-lt"/>
                <a:ea typeface="+mn-ea"/>
                <a:cs typeface="+mn-cs"/>
              </a:defRPr>
            </a:lvl3pPr>
            <a:lvl4pPr marL="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mn-lt"/>
                <a:ea typeface="+mn-ea"/>
                <a:cs typeface="+mn-cs"/>
              </a:defRPr>
            </a:lvl4pPr>
            <a:lvl5pPr marL="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dirty="0">
                <a:solidFill>
                  <a:srgbClr val="FF0000"/>
                </a:solidFill>
              </a:rPr>
              <a:t>Sitzungsteilnehmer: Pierre Mollet (PM), Martin Grüebler (MG), Livio Rey (LR), Gilberto Pasinelli (GP), Thorsten Wiegers (TW), Michael Schaad (MS), Steffen Oppel (SO).</a:t>
            </a:r>
          </a:p>
          <a:p>
            <a:r>
              <a:rPr lang="de-CH" dirty="0">
                <a:solidFill>
                  <a:srgbClr val="FF0000"/>
                </a:solidFill>
              </a:rPr>
              <a:t>Entscheidungen die bei der Sitzung getroffen wurden sind hier in roten </a:t>
            </a:r>
            <a:r>
              <a:rPr lang="de-CH">
                <a:solidFill>
                  <a:srgbClr val="FF0000"/>
                </a:solidFill>
              </a:rPr>
              <a:t>Kästen aufgelistet</a:t>
            </a:r>
            <a:endParaRPr lang="de-DE" dirty="0">
              <a:solidFill>
                <a:srgbClr val="FF0000"/>
              </a:solidFill>
            </a:endParaRPr>
          </a:p>
        </p:txBody>
      </p:sp>
    </p:spTree>
    <p:extLst>
      <p:ext uri="{BB962C8B-B14F-4D97-AF65-F5344CB8AC3E}">
        <p14:creationId xmlns:p14="http://schemas.microsoft.com/office/powerpoint/2010/main" val="2433069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1122FB-91F0-5915-CD18-9DAD9E9E400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6F5C9E3-DAC8-4882-E8FE-C94D8E2D54F1}"/>
              </a:ext>
            </a:extLst>
          </p:cNvPr>
          <p:cNvSpPr>
            <a:spLocks noGrp="1"/>
          </p:cNvSpPr>
          <p:nvPr>
            <p:ph type="title"/>
          </p:nvPr>
        </p:nvSpPr>
        <p:spPr>
          <a:xfrm>
            <a:off x="221974" y="360000"/>
            <a:ext cx="9741010" cy="1325563"/>
          </a:xfrm>
        </p:spPr>
        <p:txBody>
          <a:bodyPr>
            <a:normAutofit/>
          </a:bodyPr>
          <a:lstStyle/>
          <a:p>
            <a:r>
              <a:rPr lang="de-DE" dirty="0"/>
              <a:t>Bisheriger Kenntnisstand</a:t>
            </a:r>
          </a:p>
        </p:txBody>
      </p:sp>
      <p:sp>
        <p:nvSpPr>
          <p:cNvPr id="3" name="Inhaltsplatzhalter 2">
            <a:extLst>
              <a:ext uri="{FF2B5EF4-FFF2-40B4-BE49-F238E27FC236}">
                <a16:creationId xmlns:a16="http://schemas.microsoft.com/office/drawing/2014/main" id="{22BF4D18-8CC2-15A9-6DFD-F7BC9123A1A9}"/>
              </a:ext>
            </a:extLst>
          </p:cNvPr>
          <p:cNvSpPr>
            <a:spLocks noGrp="1"/>
          </p:cNvSpPr>
          <p:nvPr>
            <p:ph idx="1"/>
          </p:nvPr>
        </p:nvSpPr>
        <p:spPr>
          <a:xfrm>
            <a:off x="294199" y="1200647"/>
            <a:ext cx="10888649" cy="1489899"/>
          </a:xfrm>
        </p:spPr>
        <p:txBody>
          <a:bodyPr>
            <a:normAutofit/>
          </a:bodyPr>
          <a:lstStyle/>
          <a:p>
            <a:pPr marL="0" indent="0">
              <a:buNone/>
            </a:pPr>
            <a:r>
              <a:rPr lang="de-CH" sz="3200" b="0" i="0" dirty="0" err="1">
                <a:effectLst/>
              </a:rPr>
              <a:t>Bohnenstengel</a:t>
            </a:r>
            <a:r>
              <a:rPr lang="de-CH" sz="3200" b="0" i="0" dirty="0">
                <a:effectLst/>
              </a:rPr>
              <a:t> et al 2020</a:t>
            </a:r>
          </a:p>
          <a:p>
            <a:pPr>
              <a:buFontTx/>
              <a:buChar char="-"/>
            </a:pPr>
            <a:r>
              <a:rPr lang="de-CH" sz="2000" dirty="0"/>
              <a:t>Jagdbeginn in der Schweiz 15. September</a:t>
            </a:r>
          </a:p>
          <a:p>
            <a:pPr>
              <a:buFontTx/>
              <a:buChar char="-"/>
            </a:pPr>
            <a:r>
              <a:rPr lang="de-CH" sz="2000" b="0" i="0" dirty="0">
                <a:effectLst/>
              </a:rPr>
              <a:t>Abzug erst gegen Anfang-Mitte November</a:t>
            </a:r>
          </a:p>
          <a:p>
            <a:pPr marL="0" indent="0">
              <a:buNone/>
            </a:pPr>
            <a:endParaRPr lang="de-DE" dirty="0"/>
          </a:p>
        </p:txBody>
      </p:sp>
      <p:pic>
        <p:nvPicPr>
          <p:cNvPr id="5" name="Picture 4">
            <a:extLst>
              <a:ext uri="{FF2B5EF4-FFF2-40B4-BE49-F238E27FC236}">
                <a16:creationId xmlns:a16="http://schemas.microsoft.com/office/drawing/2014/main" id="{F852B398-7FD6-EDEF-F3AA-58C0892A9D17}"/>
              </a:ext>
            </a:extLst>
          </p:cNvPr>
          <p:cNvPicPr>
            <a:picLocks noChangeAspect="1"/>
          </p:cNvPicPr>
          <p:nvPr/>
        </p:nvPicPr>
        <p:blipFill>
          <a:blip r:embed="rId2"/>
          <a:stretch>
            <a:fillRect/>
          </a:stretch>
        </p:blipFill>
        <p:spPr>
          <a:xfrm>
            <a:off x="6310828" y="3027770"/>
            <a:ext cx="5141582" cy="3419713"/>
          </a:xfrm>
          <a:prstGeom prst="rect">
            <a:avLst/>
          </a:prstGeom>
        </p:spPr>
      </p:pic>
      <p:pic>
        <p:nvPicPr>
          <p:cNvPr id="7" name="Picture 6">
            <a:extLst>
              <a:ext uri="{FF2B5EF4-FFF2-40B4-BE49-F238E27FC236}">
                <a16:creationId xmlns:a16="http://schemas.microsoft.com/office/drawing/2014/main" id="{05C39069-2C6E-03A3-A232-E156A75C701F}"/>
              </a:ext>
            </a:extLst>
          </p:cNvPr>
          <p:cNvPicPr>
            <a:picLocks noChangeAspect="1"/>
          </p:cNvPicPr>
          <p:nvPr/>
        </p:nvPicPr>
        <p:blipFill>
          <a:blip r:embed="rId3"/>
          <a:stretch>
            <a:fillRect/>
          </a:stretch>
        </p:blipFill>
        <p:spPr>
          <a:xfrm>
            <a:off x="813587" y="3027770"/>
            <a:ext cx="4938188" cy="3520745"/>
          </a:xfrm>
          <a:prstGeom prst="rect">
            <a:avLst/>
          </a:prstGeom>
        </p:spPr>
      </p:pic>
    </p:spTree>
    <p:extLst>
      <p:ext uri="{BB962C8B-B14F-4D97-AF65-F5344CB8AC3E}">
        <p14:creationId xmlns:p14="http://schemas.microsoft.com/office/powerpoint/2010/main" val="3286462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64A685-E1BB-C956-464B-4774B0BD098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DD3190B5-5746-8CF8-B433-BB6106F9DF9F}"/>
              </a:ext>
            </a:extLst>
          </p:cNvPr>
          <p:cNvSpPr>
            <a:spLocks noGrp="1"/>
          </p:cNvSpPr>
          <p:nvPr>
            <p:ph type="title"/>
          </p:nvPr>
        </p:nvSpPr>
        <p:spPr>
          <a:xfrm>
            <a:off x="221974" y="360000"/>
            <a:ext cx="9741010" cy="1325563"/>
          </a:xfrm>
        </p:spPr>
        <p:txBody>
          <a:bodyPr>
            <a:normAutofit/>
          </a:bodyPr>
          <a:lstStyle/>
          <a:p>
            <a:r>
              <a:rPr lang="de-DE" dirty="0"/>
              <a:t>Neue Analysen</a:t>
            </a:r>
          </a:p>
        </p:txBody>
      </p:sp>
      <p:sp>
        <p:nvSpPr>
          <p:cNvPr id="3" name="Inhaltsplatzhalter 2">
            <a:extLst>
              <a:ext uri="{FF2B5EF4-FFF2-40B4-BE49-F238E27FC236}">
                <a16:creationId xmlns:a16="http://schemas.microsoft.com/office/drawing/2014/main" id="{CB5B756E-7AB1-4C08-8227-68D54C838503}"/>
              </a:ext>
            </a:extLst>
          </p:cNvPr>
          <p:cNvSpPr>
            <a:spLocks noGrp="1"/>
          </p:cNvSpPr>
          <p:nvPr>
            <p:ph idx="1"/>
          </p:nvPr>
        </p:nvSpPr>
        <p:spPr>
          <a:xfrm>
            <a:off x="294199" y="1055854"/>
            <a:ext cx="10888649" cy="1489899"/>
          </a:xfrm>
        </p:spPr>
        <p:txBody>
          <a:bodyPr>
            <a:normAutofit/>
          </a:bodyPr>
          <a:lstStyle/>
          <a:p>
            <a:pPr>
              <a:buFontTx/>
              <a:buChar char="-"/>
            </a:pPr>
            <a:r>
              <a:rPr lang="de-CH" sz="2000" dirty="0"/>
              <a:t>Identische Daten – sehr ähnliche Ergebnisse</a:t>
            </a:r>
          </a:p>
          <a:p>
            <a:pPr>
              <a:buFontTx/>
              <a:buChar char="-"/>
            </a:pPr>
            <a:r>
              <a:rPr lang="de-CH" sz="2000" b="0" i="0" dirty="0">
                <a:effectLst/>
              </a:rPr>
              <a:t>Etwas komplexere multi-event Modelle, welche die Kernaussage kaum beeinflussen</a:t>
            </a:r>
          </a:p>
          <a:p>
            <a:pPr>
              <a:buFontTx/>
              <a:buChar char="-"/>
            </a:pPr>
            <a:r>
              <a:rPr lang="de-CH" sz="2000" b="0" i="0" dirty="0">
                <a:effectLst/>
              </a:rPr>
              <a:t>Brauchen wir weitere Analysen (z.B. </a:t>
            </a:r>
            <a:r>
              <a:rPr lang="de-CH" sz="2000" b="0" i="0" dirty="0" err="1">
                <a:effectLst/>
              </a:rPr>
              <a:t>Ornitho</a:t>
            </a:r>
            <a:r>
              <a:rPr lang="de-CH" sz="2000" b="0" i="0" dirty="0">
                <a:effectLst/>
              </a:rPr>
              <a:t>-Meldungen um Durchzügler zu dokumentieren)?</a:t>
            </a:r>
          </a:p>
          <a:p>
            <a:pPr marL="0" indent="0">
              <a:buNone/>
            </a:pPr>
            <a:endParaRPr lang="de-DE" dirty="0"/>
          </a:p>
        </p:txBody>
      </p:sp>
      <p:pic>
        <p:nvPicPr>
          <p:cNvPr id="6" name="Picture 5" descr="A graph of a number of jobs in study area&#10;&#10;Description automatically generated">
            <a:extLst>
              <a:ext uri="{FF2B5EF4-FFF2-40B4-BE49-F238E27FC236}">
                <a16:creationId xmlns:a16="http://schemas.microsoft.com/office/drawing/2014/main" id="{D1A93CD5-4A60-7D89-BD33-5506398BDA01}"/>
              </a:ext>
            </a:extLst>
          </p:cNvPr>
          <p:cNvPicPr>
            <a:picLocks noChangeAspect="1"/>
          </p:cNvPicPr>
          <p:nvPr/>
        </p:nvPicPr>
        <p:blipFill>
          <a:blip r:embed="rId2"/>
          <a:stretch>
            <a:fillRect/>
          </a:stretch>
        </p:blipFill>
        <p:spPr>
          <a:xfrm>
            <a:off x="100836" y="2334005"/>
            <a:ext cx="5966828" cy="4339511"/>
          </a:xfrm>
          <a:prstGeom prst="rect">
            <a:avLst/>
          </a:prstGeom>
        </p:spPr>
      </p:pic>
      <p:pic>
        <p:nvPicPr>
          <p:cNvPr id="8" name="Picture 7" descr="A graph of a bird with an object&#10;&#10;Description automatically generated">
            <a:extLst>
              <a:ext uri="{FF2B5EF4-FFF2-40B4-BE49-F238E27FC236}">
                <a16:creationId xmlns:a16="http://schemas.microsoft.com/office/drawing/2014/main" id="{485883C5-8A90-A30D-3038-888375E1639D}"/>
              </a:ext>
            </a:extLst>
          </p:cNvPr>
          <p:cNvPicPr>
            <a:picLocks noChangeAspect="1"/>
          </p:cNvPicPr>
          <p:nvPr/>
        </p:nvPicPr>
        <p:blipFill>
          <a:blip r:embed="rId3"/>
          <a:stretch>
            <a:fillRect/>
          </a:stretch>
        </p:blipFill>
        <p:spPr>
          <a:xfrm>
            <a:off x="6096000" y="2334005"/>
            <a:ext cx="5966828" cy="4339511"/>
          </a:xfrm>
          <a:prstGeom prst="rect">
            <a:avLst/>
          </a:prstGeom>
        </p:spPr>
      </p:pic>
    </p:spTree>
    <p:extLst>
      <p:ext uri="{BB962C8B-B14F-4D97-AF65-F5344CB8AC3E}">
        <p14:creationId xmlns:p14="http://schemas.microsoft.com/office/powerpoint/2010/main" val="21651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E3D17E-89B6-0DAA-BDDF-901460CD969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FE7DA0E-33AF-1640-81CB-CB36DD1D1CE6}"/>
              </a:ext>
            </a:extLst>
          </p:cNvPr>
          <p:cNvSpPr>
            <a:spLocks noGrp="1"/>
          </p:cNvSpPr>
          <p:nvPr>
            <p:ph type="title"/>
          </p:nvPr>
        </p:nvSpPr>
        <p:spPr>
          <a:xfrm>
            <a:off x="221974" y="360000"/>
            <a:ext cx="10766868" cy="1325563"/>
          </a:xfrm>
        </p:spPr>
        <p:txBody>
          <a:bodyPr>
            <a:normAutofit/>
          </a:bodyPr>
          <a:lstStyle/>
          <a:p>
            <a:r>
              <a:rPr lang="de-CH" b="0" i="0" dirty="0">
                <a:effectLst/>
              </a:rPr>
              <a:t>Brauchen wir eine wissenschaftliche Fachpublikation? </a:t>
            </a:r>
            <a:endParaRPr lang="de-DE" dirty="0"/>
          </a:p>
        </p:txBody>
      </p:sp>
      <p:sp>
        <p:nvSpPr>
          <p:cNvPr id="3" name="Inhaltsplatzhalter 2">
            <a:extLst>
              <a:ext uri="{FF2B5EF4-FFF2-40B4-BE49-F238E27FC236}">
                <a16:creationId xmlns:a16="http://schemas.microsoft.com/office/drawing/2014/main" id="{F250CFD2-4C92-9FA0-EF51-B8D69632FEA8}"/>
              </a:ext>
            </a:extLst>
          </p:cNvPr>
          <p:cNvSpPr>
            <a:spLocks noGrp="1"/>
          </p:cNvSpPr>
          <p:nvPr>
            <p:ph idx="1"/>
          </p:nvPr>
        </p:nvSpPr>
        <p:spPr>
          <a:xfrm>
            <a:off x="787179" y="2031558"/>
            <a:ext cx="10888649" cy="1506772"/>
          </a:xfrm>
        </p:spPr>
        <p:txBody>
          <a:bodyPr/>
          <a:lstStyle/>
          <a:p>
            <a:r>
              <a:rPr lang="de-CH" b="0" i="0" dirty="0">
                <a:effectLst/>
              </a:rPr>
              <a:t>Die Daten sind effektiv ‘publiziert’ (allerdings in einem obskuren Bericht) </a:t>
            </a:r>
            <a:endParaRPr lang="de-DE" dirty="0"/>
          </a:p>
          <a:p>
            <a:r>
              <a:rPr lang="de-CH" b="0" i="0" dirty="0">
                <a:effectLst/>
              </a:rPr>
              <a:t>Wissenschaftliche Fachpublikation gibt zusätzliches Gütesiegel (</a:t>
            </a:r>
            <a:r>
              <a:rPr lang="de-CH" b="0" i="0" dirty="0" err="1">
                <a:effectLst/>
              </a:rPr>
              <a:t>peer</a:t>
            </a:r>
            <a:r>
              <a:rPr lang="de-CH" b="0" i="0" dirty="0">
                <a:effectLst/>
              </a:rPr>
              <a:t> review)</a:t>
            </a:r>
            <a:endParaRPr lang="de-DE" dirty="0"/>
          </a:p>
          <a:p>
            <a:pPr marL="0" indent="0">
              <a:buNone/>
            </a:pPr>
            <a:endParaRPr lang="de-DE" dirty="0"/>
          </a:p>
        </p:txBody>
      </p:sp>
      <p:sp>
        <p:nvSpPr>
          <p:cNvPr id="4" name="Inhaltsplatzhalter 2">
            <a:extLst>
              <a:ext uri="{FF2B5EF4-FFF2-40B4-BE49-F238E27FC236}">
                <a16:creationId xmlns:a16="http://schemas.microsoft.com/office/drawing/2014/main" id="{9B179855-0225-EA77-66B2-1EF8842DE9E2}"/>
              </a:ext>
            </a:extLst>
          </p:cNvPr>
          <p:cNvSpPr txBox="1">
            <a:spLocks/>
          </p:cNvSpPr>
          <p:nvPr/>
        </p:nvSpPr>
        <p:spPr>
          <a:xfrm>
            <a:off x="651675" y="3690730"/>
            <a:ext cx="10888649" cy="150677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baseline="0">
                <a:solidFill>
                  <a:schemeClr val="tx1"/>
                </a:solidFill>
                <a:latin typeface="+mn-lt"/>
                <a:ea typeface="+mn-ea"/>
                <a:cs typeface="+mn-cs"/>
              </a:defRPr>
            </a:lvl1pPr>
            <a:lvl2pPr marL="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mn-lt"/>
                <a:ea typeface="+mn-ea"/>
                <a:cs typeface="+mn-cs"/>
              </a:defRPr>
            </a:lvl2pPr>
            <a:lvl3pPr marL="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mn-lt"/>
                <a:ea typeface="+mn-ea"/>
                <a:cs typeface="+mn-cs"/>
              </a:defRPr>
            </a:lvl3pPr>
            <a:lvl4pPr marL="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mn-lt"/>
                <a:ea typeface="+mn-ea"/>
                <a:cs typeface="+mn-cs"/>
              </a:defRPr>
            </a:lvl4pPr>
            <a:lvl5pPr marL="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dirty="0">
                <a:solidFill>
                  <a:srgbClr val="FF0000"/>
                </a:solidFill>
              </a:rPr>
              <a:t>Entscheidung: ja, wir wollen eine wissenschaftliche Fachpublikation, weil die Vogelwarte sehr viel Zeit und Geld investiert hat und es unser Anspruch ist solche arbeiten wissenschaftlich zu veröffentlichen (GP, PM, MG)</a:t>
            </a:r>
            <a:endParaRPr lang="de-DE" dirty="0">
              <a:solidFill>
                <a:srgbClr val="FF0000"/>
              </a:solidFill>
            </a:endParaRPr>
          </a:p>
        </p:txBody>
      </p:sp>
    </p:spTree>
    <p:extLst>
      <p:ext uri="{BB962C8B-B14F-4D97-AF65-F5344CB8AC3E}">
        <p14:creationId xmlns:p14="http://schemas.microsoft.com/office/powerpoint/2010/main" val="1536684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3AF32A-62F9-8383-BE4D-04B7E900EE23}"/>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063A295-5060-D86C-9DBB-B79AB46F0E08}"/>
              </a:ext>
            </a:extLst>
          </p:cNvPr>
          <p:cNvSpPr>
            <a:spLocks noGrp="1"/>
          </p:cNvSpPr>
          <p:nvPr>
            <p:ph type="title"/>
          </p:nvPr>
        </p:nvSpPr>
        <p:spPr>
          <a:xfrm>
            <a:off x="221974" y="360000"/>
            <a:ext cx="10766868" cy="1325563"/>
          </a:xfrm>
        </p:spPr>
        <p:txBody>
          <a:bodyPr>
            <a:normAutofit/>
          </a:bodyPr>
          <a:lstStyle/>
          <a:p>
            <a:r>
              <a:rPr lang="de-CH" b="0" i="0" dirty="0">
                <a:effectLst/>
              </a:rPr>
              <a:t>Was möchten wir mit dieser Publikation erreichen?</a:t>
            </a:r>
            <a:endParaRPr lang="de-DE" dirty="0"/>
          </a:p>
        </p:txBody>
      </p:sp>
      <p:sp>
        <p:nvSpPr>
          <p:cNvPr id="3" name="Inhaltsplatzhalter 2">
            <a:extLst>
              <a:ext uri="{FF2B5EF4-FFF2-40B4-BE49-F238E27FC236}">
                <a16:creationId xmlns:a16="http://schemas.microsoft.com/office/drawing/2014/main" id="{8F1C051D-2D3A-0C9F-4B1B-AA43C873E705}"/>
              </a:ext>
            </a:extLst>
          </p:cNvPr>
          <p:cNvSpPr>
            <a:spLocks noGrp="1"/>
          </p:cNvSpPr>
          <p:nvPr>
            <p:ph idx="1"/>
          </p:nvPr>
        </p:nvSpPr>
        <p:spPr>
          <a:xfrm>
            <a:off x="604300" y="2357561"/>
            <a:ext cx="4110824" cy="2794884"/>
          </a:xfrm>
          <a:ln w="38100">
            <a:solidFill>
              <a:schemeClr val="accent6">
                <a:lumMod val="60000"/>
                <a:lumOff val="40000"/>
              </a:schemeClr>
            </a:solidFill>
          </a:ln>
        </p:spPr>
        <p:txBody>
          <a:bodyPr/>
          <a:lstStyle/>
          <a:p>
            <a:r>
              <a:rPr lang="de-CH" b="0" i="0" dirty="0">
                <a:effectLst/>
              </a:rPr>
              <a:t>Daten und Ergebnisse wissenschaftlich absichern</a:t>
            </a:r>
            <a:endParaRPr lang="de-DE" dirty="0"/>
          </a:p>
          <a:p>
            <a:r>
              <a:rPr lang="de-CH" dirty="0"/>
              <a:t>b</a:t>
            </a:r>
            <a:r>
              <a:rPr lang="de-CH" b="0" i="0" dirty="0">
                <a:effectLst/>
              </a:rPr>
              <a:t>elastbare Grundlage für unseren Standpunkt</a:t>
            </a:r>
          </a:p>
          <a:p>
            <a:r>
              <a:rPr lang="de-DE" b="1" i="1" dirty="0"/>
              <a:t>Keine</a:t>
            </a:r>
            <a:r>
              <a:rPr lang="de-DE" dirty="0"/>
              <a:t> öffentliche Promotion / Diskussion um diese Ergebnisse in einen politischen Diskurs zu bringen</a:t>
            </a:r>
          </a:p>
          <a:p>
            <a:pPr marL="0" indent="0">
              <a:buNone/>
            </a:pPr>
            <a:endParaRPr lang="de-DE" dirty="0"/>
          </a:p>
        </p:txBody>
      </p:sp>
      <p:sp>
        <p:nvSpPr>
          <p:cNvPr id="4" name="Inhaltsplatzhalter 2">
            <a:extLst>
              <a:ext uri="{FF2B5EF4-FFF2-40B4-BE49-F238E27FC236}">
                <a16:creationId xmlns:a16="http://schemas.microsoft.com/office/drawing/2014/main" id="{63F912C0-00DD-9979-1277-EC9D1FF4F702}"/>
              </a:ext>
            </a:extLst>
          </p:cNvPr>
          <p:cNvSpPr txBox="1">
            <a:spLocks/>
          </p:cNvSpPr>
          <p:nvPr/>
        </p:nvSpPr>
        <p:spPr>
          <a:xfrm>
            <a:off x="6346467" y="2357561"/>
            <a:ext cx="4110824" cy="2794884"/>
          </a:xfrm>
          <a:prstGeom prst="rect">
            <a:avLst/>
          </a:prstGeom>
          <a:ln w="38100">
            <a:solidFill>
              <a:schemeClr val="accent2">
                <a:lumMod val="60000"/>
                <a:lumOff val="40000"/>
              </a:schemeClr>
            </a:solidFill>
          </a:ln>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baseline="0">
                <a:solidFill>
                  <a:schemeClr val="tx1"/>
                </a:solidFill>
                <a:latin typeface="+mn-lt"/>
                <a:ea typeface="+mn-ea"/>
                <a:cs typeface="+mn-cs"/>
              </a:defRPr>
            </a:lvl1pPr>
            <a:lvl2pPr marL="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mn-lt"/>
                <a:ea typeface="+mn-ea"/>
                <a:cs typeface="+mn-cs"/>
              </a:defRPr>
            </a:lvl2pPr>
            <a:lvl3pPr marL="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mn-lt"/>
                <a:ea typeface="+mn-ea"/>
                <a:cs typeface="+mn-cs"/>
              </a:defRPr>
            </a:lvl3pPr>
            <a:lvl4pPr marL="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mn-lt"/>
                <a:ea typeface="+mn-ea"/>
                <a:cs typeface="+mn-cs"/>
              </a:defRPr>
            </a:lvl4pPr>
            <a:lvl5pPr marL="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öffentliche Promotion um diese Ergebnisse in einen politischen Diskurs zu bringen</a:t>
            </a:r>
          </a:p>
          <a:p>
            <a:r>
              <a:rPr lang="de-DE" dirty="0"/>
              <a:t>Konkrete Kritik am bestehenden Zustand</a:t>
            </a:r>
          </a:p>
          <a:p>
            <a:r>
              <a:rPr lang="de-DE" dirty="0"/>
              <a:t>Forderungen zur Nachbesserung der bestehenden Jagdverordnungen</a:t>
            </a:r>
          </a:p>
          <a:p>
            <a:pPr marL="0" indent="0">
              <a:buFont typeface="Arial" panose="020B0604020202020204" pitchFamily="34" charset="0"/>
              <a:buNone/>
            </a:pPr>
            <a:endParaRPr lang="de-DE" dirty="0"/>
          </a:p>
        </p:txBody>
      </p:sp>
      <p:sp>
        <p:nvSpPr>
          <p:cNvPr id="5" name="Inhaltsplatzhalter 2">
            <a:extLst>
              <a:ext uri="{FF2B5EF4-FFF2-40B4-BE49-F238E27FC236}">
                <a16:creationId xmlns:a16="http://schemas.microsoft.com/office/drawing/2014/main" id="{F6D3165B-8A7A-F959-605E-A4CCECA0D963}"/>
              </a:ext>
            </a:extLst>
          </p:cNvPr>
          <p:cNvSpPr txBox="1">
            <a:spLocks/>
          </p:cNvSpPr>
          <p:nvPr/>
        </p:nvSpPr>
        <p:spPr>
          <a:xfrm>
            <a:off x="604300" y="5161721"/>
            <a:ext cx="10888649" cy="150677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baseline="0">
                <a:solidFill>
                  <a:schemeClr val="tx1"/>
                </a:solidFill>
                <a:latin typeface="+mn-lt"/>
                <a:ea typeface="+mn-ea"/>
                <a:cs typeface="+mn-cs"/>
              </a:defRPr>
            </a:lvl1pPr>
            <a:lvl2pPr marL="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mn-lt"/>
                <a:ea typeface="+mn-ea"/>
                <a:cs typeface="+mn-cs"/>
              </a:defRPr>
            </a:lvl2pPr>
            <a:lvl3pPr marL="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mn-lt"/>
                <a:ea typeface="+mn-ea"/>
                <a:cs typeface="+mn-cs"/>
              </a:defRPr>
            </a:lvl3pPr>
            <a:lvl4pPr marL="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mn-lt"/>
                <a:ea typeface="+mn-ea"/>
                <a:cs typeface="+mn-cs"/>
              </a:defRPr>
            </a:lvl4pPr>
            <a:lvl5pPr marL="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dirty="0">
                <a:solidFill>
                  <a:srgbClr val="FF0000"/>
                </a:solidFill>
              </a:rPr>
              <a:t>Entscheidung: wir wollen eine neutrale wissenschaftliche Fachpublikation, ohne grosse Forderungen zu stellen. Es besteht kein Grund grosse Forderungen zu stellen, und das Verhältnis zu Kantonen und Jagdverbänden ist besser und zielführender wenn man auch andere Möglichkeiten der Jagdregulation im Auge behält statt relativ einseitig nur auf eine Schonzeitverlängerung auf Bundesebene zu pochen (MS, PM)</a:t>
            </a:r>
            <a:endParaRPr lang="de-DE" dirty="0">
              <a:solidFill>
                <a:srgbClr val="FF0000"/>
              </a:solidFill>
            </a:endParaRPr>
          </a:p>
        </p:txBody>
      </p:sp>
      <p:cxnSp>
        <p:nvCxnSpPr>
          <p:cNvPr id="7" name="Straight Connector 6">
            <a:extLst>
              <a:ext uri="{FF2B5EF4-FFF2-40B4-BE49-F238E27FC236}">
                <a16:creationId xmlns:a16="http://schemas.microsoft.com/office/drawing/2014/main" id="{DFC684E0-CBAA-C80A-BA3D-B6AF94DA50A5}"/>
              </a:ext>
            </a:extLst>
          </p:cNvPr>
          <p:cNvCxnSpPr/>
          <p:nvPr/>
        </p:nvCxnSpPr>
        <p:spPr>
          <a:xfrm flipV="1">
            <a:off x="6186115" y="2059388"/>
            <a:ext cx="3697356" cy="2775005"/>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CB3FB07-5719-0013-DE4F-3E9FB441B85A}"/>
              </a:ext>
            </a:extLst>
          </p:cNvPr>
          <p:cNvCxnSpPr>
            <a:cxnSpLocks/>
          </p:cNvCxnSpPr>
          <p:nvPr/>
        </p:nvCxnSpPr>
        <p:spPr>
          <a:xfrm>
            <a:off x="5845534" y="2059388"/>
            <a:ext cx="4324847" cy="2894275"/>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1675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6BC006-64CB-E670-1F8D-DD6361168768}"/>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27EA67D2-CA73-18E9-A6DE-7392D0C65846}"/>
              </a:ext>
            </a:extLst>
          </p:cNvPr>
          <p:cNvSpPr>
            <a:spLocks noGrp="1"/>
          </p:cNvSpPr>
          <p:nvPr>
            <p:ph type="title"/>
          </p:nvPr>
        </p:nvSpPr>
        <p:spPr>
          <a:xfrm>
            <a:off x="221974" y="360000"/>
            <a:ext cx="10766868" cy="1325563"/>
          </a:xfrm>
        </p:spPr>
        <p:txBody>
          <a:bodyPr>
            <a:normAutofit/>
          </a:bodyPr>
          <a:lstStyle/>
          <a:p>
            <a:r>
              <a:rPr lang="de-CH" b="0" i="0" dirty="0">
                <a:effectLst/>
              </a:rPr>
              <a:t>Wie sollen wir eine ‘fordernde’ Publikation aufziehen?</a:t>
            </a:r>
          </a:p>
        </p:txBody>
      </p:sp>
      <p:sp>
        <p:nvSpPr>
          <p:cNvPr id="3" name="Inhaltsplatzhalter 2">
            <a:extLst>
              <a:ext uri="{FF2B5EF4-FFF2-40B4-BE49-F238E27FC236}">
                <a16:creationId xmlns:a16="http://schemas.microsoft.com/office/drawing/2014/main" id="{F112A182-0478-04CB-F2EC-957A0C8E4018}"/>
              </a:ext>
            </a:extLst>
          </p:cNvPr>
          <p:cNvSpPr>
            <a:spLocks noGrp="1"/>
          </p:cNvSpPr>
          <p:nvPr>
            <p:ph idx="1"/>
          </p:nvPr>
        </p:nvSpPr>
        <p:spPr>
          <a:xfrm>
            <a:off x="604300" y="2357561"/>
            <a:ext cx="4110824" cy="2794884"/>
          </a:xfrm>
          <a:ln w="38100">
            <a:solidFill>
              <a:schemeClr val="accent6">
                <a:lumMod val="60000"/>
                <a:lumOff val="40000"/>
              </a:schemeClr>
            </a:solidFill>
          </a:ln>
        </p:spPr>
        <p:txBody>
          <a:bodyPr/>
          <a:lstStyle/>
          <a:p>
            <a:r>
              <a:rPr lang="de-CH" b="0" i="0" dirty="0">
                <a:effectLst/>
              </a:rPr>
              <a:t>Daten und Ergebnisse neutral darstellen</a:t>
            </a:r>
            <a:endParaRPr lang="de-DE" dirty="0"/>
          </a:p>
          <a:p>
            <a:r>
              <a:rPr lang="de-CH" dirty="0" err="1"/>
              <a:t>Periphäre</a:t>
            </a:r>
            <a:r>
              <a:rPr lang="de-CH" dirty="0"/>
              <a:t> Behandlung der Jagd</a:t>
            </a:r>
          </a:p>
          <a:p>
            <a:r>
              <a:rPr lang="de-CH" b="0" i="0" dirty="0">
                <a:effectLst/>
              </a:rPr>
              <a:t>Hauptergebnis sind die Proportionen der Vögel die zu bestimmten Zeitpunkt noch anwesend sind</a:t>
            </a:r>
          </a:p>
          <a:p>
            <a:pPr marL="0" indent="0">
              <a:buNone/>
            </a:pPr>
            <a:endParaRPr lang="de-DE" dirty="0"/>
          </a:p>
        </p:txBody>
      </p:sp>
      <p:sp>
        <p:nvSpPr>
          <p:cNvPr id="4" name="Inhaltsplatzhalter 2">
            <a:extLst>
              <a:ext uri="{FF2B5EF4-FFF2-40B4-BE49-F238E27FC236}">
                <a16:creationId xmlns:a16="http://schemas.microsoft.com/office/drawing/2014/main" id="{A66ED483-CFE7-728C-541C-43897FEF98F6}"/>
              </a:ext>
            </a:extLst>
          </p:cNvPr>
          <p:cNvSpPr txBox="1">
            <a:spLocks/>
          </p:cNvSpPr>
          <p:nvPr/>
        </p:nvSpPr>
        <p:spPr>
          <a:xfrm>
            <a:off x="6346467" y="2357561"/>
            <a:ext cx="4110824" cy="2794884"/>
          </a:xfrm>
          <a:prstGeom prst="rect">
            <a:avLst/>
          </a:prstGeom>
          <a:ln w="38100">
            <a:solidFill>
              <a:schemeClr val="accent2">
                <a:lumMod val="60000"/>
                <a:lumOff val="40000"/>
              </a:schemeClr>
            </a:solidFill>
          </a:ln>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baseline="0">
                <a:solidFill>
                  <a:schemeClr val="tx1"/>
                </a:solidFill>
                <a:latin typeface="+mn-lt"/>
                <a:ea typeface="+mn-ea"/>
                <a:cs typeface="+mn-cs"/>
              </a:defRPr>
            </a:lvl1pPr>
            <a:lvl2pPr marL="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mn-lt"/>
                <a:ea typeface="+mn-ea"/>
                <a:cs typeface="+mn-cs"/>
              </a:defRPr>
            </a:lvl2pPr>
            <a:lvl3pPr marL="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mn-lt"/>
                <a:ea typeface="+mn-ea"/>
                <a:cs typeface="+mn-cs"/>
              </a:defRPr>
            </a:lvl3pPr>
            <a:lvl4pPr marL="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mn-lt"/>
                <a:ea typeface="+mn-ea"/>
                <a:cs typeface="+mn-cs"/>
              </a:defRPr>
            </a:lvl4pPr>
            <a:lvl5pPr marL="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Fokus auf Jagdregelung und die Ambition ‚nachhaltig‘ zu jagen</a:t>
            </a:r>
          </a:p>
          <a:p>
            <a:r>
              <a:rPr lang="de-DE" dirty="0"/>
              <a:t>Direkte Berechnung der Wahrscheinlichkeit dass lokale Vögel geschossen werden</a:t>
            </a:r>
          </a:p>
          <a:p>
            <a:r>
              <a:rPr lang="de-DE" dirty="0" err="1"/>
              <a:t>Grösseres</a:t>
            </a:r>
            <a:r>
              <a:rPr lang="de-DE" dirty="0"/>
              <a:t> Konfliktpotenzial</a:t>
            </a:r>
          </a:p>
          <a:p>
            <a:pPr marL="0" indent="0">
              <a:buFont typeface="Arial" panose="020B0604020202020204" pitchFamily="34" charset="0"/>
              <a:buNone/>
            </a:pPr>
            <a:endParaRPr lang="de-DE" dirty="0"/>
          </a:p>
        </p:txBody>
      </p:sp>
      <p:graphicFrame>
        <p:nvGraphicFramePr>
          <p:cNvPr id="6" name="Table 5">
            <a:extLst>
              <a:ext uri="{FF2B5EF4-FFF2-40B4-BE49-F238E27FC236}">
                <a16:creationId xmlns:a16="http://schemas.microsoft.com/office/drawing/2014/main" id="{B821715F-4CE3-58C5-77C9-18306CBC83EC}"/>
              </a:ext>
            </a:extLst>
          </p:cNvPr>
          <p:cNvGraphicFramePr>
            <a:graphicFrameLocks noGrp="1"/>
          </p:cNvGraphicFramePr>
          <p:nvPr>
            <p:extLst>
              <p:ext uri="{D42A27DB-BD31-4B8C-83A1-F6EECF244321}">
                <p14:modId xmlns:p14="http://schemas.microsoft.com/office/powerpoint/2010/main" val="2999690527"/>
              </p:ext>
            </p:extLst>
          </p:nvPr>
        </p:nvGraphicFramePr>
        <p:xfrm>
          <a:off x="2311565" y="5541401"/>
          <a:ext cx="5930900" cy="952500"/>
        </p:xfrm>
        <a:graphic>
          <a:graphicData uri="http://schemas.openxmlformats.org/drawingml/2006/table">
            <a:tbl>
              <a:tblPr/>
              <a:tblGrid>
                <a:gridCol w="2184400">
                  <a:extLst>
                    <a:ext uri="{9D8B030D-6E8A-4147-A177-3AD203B41FA5}">
                      <a16:colId xmlns:a16="http://schemas.microsoft.com/office/drawing/2014/main" val="2247434733"/>
                    </a:ext>
                  </a:extLst>
                </a:gridCol>
                <a:gridCol w="1981200">
                  <a:extLst>
                    <a:ext uri="{9D8B030D-6E8A-4147-A177-3AD203B41FA5}">
                      <a16:colId xmlns:a16="http://schemas.microsoft.com/office/drawing/2014/main" val="523401556"/>
                    </a:ext>
                  </a:extLst>
                </a:gridCol>
                <a:gridCol w="1765300">
                  <a:extLst>
                    <a:ext uri="{9D8B030D-6E8A-4147-A177-3AD203B41FA5}">
                      <a16:colId xmlns:a16="http://schemas.microsoft.com/office/drawing/2014/main" val="627416325"/>
                    </a:ext>
                  </a:extLst>
                </a:gridCol>
              </a:tblGrid>
              <a:tr h="190500">
                <a:tc>
                  <a:txBody>
                    <a:bodyPr/>
                    <a:lstStyle/>
                    <a:p>
                      <a:pPr algn="ctr" fontAlgn="ctr"/>
                      <a:r>
                        <a:rPr lang="en-US" sz="1100" b="0" i="0" u="none" strike="noStrike" dirty="0" err="1">
                          <a:solidFill>
                            <a:srgbClr val="000000"/>
                          </a:solidFill>
                          <a:effectLst/>
                          <a:latin typeface="Franklin Gothic Book" panose="020B0503020102020204" pitchFamily="34" charset="0"/>
                        </a:rPr>
                        <a:t>Wochenbeginn</a:t>
                      </a:r>
                      <a:endParaRPr lang="en-US" sz="1100" b="0" i="0" u="none" strike="noStrike" dirty="0">
                        <a:solidFill>
                          <a:srgbClr val="000000"/>
                        </a:solidFill>
                        <a:effectLst/>
                        <a:latin typeface="Franklin Gothic Book" panose="020B05030201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dirty="0">
                          <a:solidFill>
                            <a:srgbClr val="000000"/>
                          </a:solidFill>
                          <a:effectLst/>
                          <a:latin typeface="Franklin Gothic Book" panose="020B0503020102020204" pitchFamily="34" charset="0"/>
                        </a:rPr>
                        <a:t>% </a:t>
                      </a:r>
                      <a:r>
                        <a:rPr lang="en-US" sz="1100" b="0" i="0" u="none" strike="noStrike" dirty="0" err="1">
                          <a:solidFill>
                            <a:srgbClr val="000000"/>
                          </a:solidFill>
                          <a:effectLst/>
                          <a:latin typeface="Franklin Gothic Book" panose="020B0503020102020204" pitchFamily="34" charset="0"/>
                        </a:rPr>
                        <a:t>abgezogen</a:t>
                      </a:r>
                      <a:endParaRPr lang="en-US" sz="1100" b="0" i="0" u="none" strike="noStrike" dirty="0">
                        <a:solidFill>
                          <a:srgbClr val="000000"/>
                        </a:solidFill>
                        <a:effectLst/>
                        <a:latin typeface="Franklin Gothic Book" panose="020B05030201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dirty="0">
                          <a:solidFill>
                            <a:srgbClr val="000000"/>
                          </a:solidFill>
                          <a:effectLst/>
                          <a:latin typeface="Franklin Gothic Book" panose="020B0503020102020204" pitchFamily="34" charset="0"/>
                        </a:rPr>
                        <a:t>% </a:t>
                      </a:r>
                      <a:r>
                        <a:rPr lang="en-US" sz="1100" b="0" i="0" u="none" strike="noStrike" dirty="0" err="1">
                          <a:solidFill>
                            <a:srgbClr val="000000"/>
                          </a:solidFill>
                          <a:effectLst/>
                          <a:latin typeface="Franklin Gothic Book" panose="020B0503020102020204" pitchFamily="34" charset="0"/>
                        </a:rPr>
                        <a:t>noch</a:t>
                      </a:r>
                      <a:r>
                        <a:rPr lang="en-US" sz="1100" b="0" i="0" u="none" strike="noStrike" dirty="0">
                          <a:solidFill>
                            <a:srgbClr val="000000"/>
                          </a:solidFill>
                          <a:effectLst/>
                          <a:latin typeface="Franklin Gothic Book" panose="020B0503020102020204" pitchFamily="34" charset="0"/>
                        </a:rPr>
                        <a:t> </a:t>
                      </a:r>
                      <a:r>
                        <a:rPr lang="en-US" sz="1100" b="0" i="0" u="none" strike="noStrike" dirty="0" err="1">
                          <a:solidFill>
                            <a:srgbClr val="000000"/>
                          </a:solidFill>
                          <a:effectLst/>
                          <a:latin typeface="Franklin Gothic Book" panose="020B0503020102020204" pitchFamily="34" charset="0"/>
                        </a:rPr>
                        <a:t>im</a:t>
                      </a:r>
                      <a:r>
                        <a:rPr lang="en-US" sz="1100" b="0" i="0" u="none" strike="noStrike" dirty="0">
                          <a:solidFill>
                            <a:srgbClr val="000000"/>
                          </a:solidFill>
                          <a:effectLst/>
                          <a:latin typeface="Franklin Gothic Book" panose="020B0503020102020204" pitchFamily="34" charset="0"/>
                        </a:rPr>
                        <a:t> </a:t>
                      </a:r>
                      <a:r>
                        <a:rPr lang="en-US" sz="1100" b="0" i="0" u="none" strike="noStrike" dirty="0" err="1">
                          <a:solidFill>
                            <a:srgbClr val="000000"/>
                          </a:solidFill>
                          <a:effectLst/>
                          <a:latin typeface="Franklin Gothic Book" panose="020B0503020102020204" pitchFamily="34" charset="0"/>
                        </a:rPr>
                        <a:t>Gebiet</a:t>
                      </a:r>
                      <a:endParaRPr lang="en-US" sz="1100" b="0" i="0" u="none" strike="noStrike" dirty="0">
                        <a:solidFill>
                          <a:srgbClr val="000000"/>
                        </a:solidFill>
                        <a:effectLst/>
                        <a:latin typeface="Franklin Gothic Book" panose="020B05030201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294653456"/>
                  </a:ext>
                </a:extLst>
              </a:tr>
              <a:tr h="190500">
                <a:tc>
                  <a:txBody>
                    <a:bodyPr/>
                    <a:lstStyle/>
                    <a:p>
                      <a:pPr algn="ctr" fontAlgn="ctr"/>
                      <a:r>
                        <a:rPr lang="en-US" sz="1100" b="0" i="0" u="none" strike="noStrike" dirty="0">
                          <a:solidFill>
                            <a:srgbClr val="000000"/>
                          </a:solidFill>
                          <a:effectLst/>
                          <a:latin typeface="Franklin Gothic Book" panose="020B0503020102020204" pitchFamily="34" charset="0"/>
                        </a:rPr>
                        <a:t>15 September</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a:solidFill>
                            <a:srgbClr val="000000"/>
                          </a:solidFill>
                          <a:effectLst/>
                          <a:latin typeface="Franklin Gothic Book" panose="020B0503020102020204" pitchFamily="34" charset="0"/>
                        </a:rPr>
                        <a:t>6.4 (2.8 - 11.5)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a:solidFill>
                            <a:srgbClr val="000000"/>
                          </a:solidFill>
                          <a:effectLst/>
                          <a:latin typeface="Franklin Gothic Book" panose="020B0503020102020204" pitchFamily="34" charset="0"/>
                        </a:rPr>
                        <a:t>93.6 (97.2 - 88.5)</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552038439"/>
                  </a:ext>
                </a:extLst>
              </a:tr>
              <a:tr h="190500">
                <a:tc>
                  <a:txBody>
                    <a:bodyPr/>
                    <a:lstStyle/>
                    <a:p>
                      <a:pPr algn="ctr" fontAlgn="ctr"/>
                      <a:r>
                        <a:rPr lang="en-US" sz="1100" b="0" i="0" u="none" strike="noStrike" dirty="0">
                          <a:solidFill>
                            <a:srgbClr val="000000"/>
                          </a:solidFill>
                          <a:effectLst/>
                          <a:latin typeface="Franklin Gothic Book" panose="020B0503020102020204" pitchFamily="34" charset="0"/>
                        </a:rPr>
                        <a:t>29 September</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a:solidFill>
                            <a:srgbClr val="000000"/>
                          </a:solidFill>
                          <a:effectLst/>
                          <a:latin typeface="Franklin Gothic Book" panose="020B0503020102020204" pitchFamily="34" charset="0"/>
                        </a:rPr>
                        <a:t>13.2 (7.1 - 20.9)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a:solidFill>
                            <a:srgbClr val="000000"/>
                          </a:solidFill>
                          <a:effectLst/>
                          <a:latin typeface="Franklin Gothic Book" panose="020B0503020102020204" pitchFamily="34" charset="0"/>
                        </a:rPr>
                        <a:t>86.8 (92.9 - 79.1)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481036937"/>
                  </a:ext>
                </a:extLst>
              </a:tr>
              <a:tr h="190500">
                <a:tc>
                  <a:txBody>
                    <a:bodyPr/>
                    <a:lstStyle/>
                    <a:p>
                      <a:pPr algn="ctr" fontAlgn="ctr"/>
                      <a:r>
                        <a:rPr lang="en-US" sz="1100" b="0" i="0" u="none" strike="noStrike" dirty="0">
                          <a:solidFill>
                            <a:srgbClr val="000000"/>
                          </a:solidFill>
                          <a:effectLst/>
                          <a:latin typeface="Franklin Gothic Book" panose="020B0503020102020204" pitchFamily="34" charset="0"/>
                        </a:rPr>
                        <a:t>13 Oktober</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a:solidFill>
                            <a:srgbClr val="000000"/>
                          </a:solidFill>
                          <a:effectLst/>
                          <a:latin typeface="Franklin Gothic Book" panose="020B0503020102020204" pitchFamily="34" charset="0"/>
                        </a:rPr>
                        <a:t>25.6 (16.6 - 35.7)</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a:solidFill>
                            <a:srgbClr val="000000"/>
                          </a:solidFill>
                          <a:effectLst/>
                          <a:latin typeface="Franklin Gothic Book" panose="020B0503020102020204" pitchFamily="34" charset="0"/>
                        </a:rPr>
                        <a:t>74.4 (83.4 - 64.3)</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116066573"/>
                  </a:ext>
                </a:extLst>
              </a:tr>
              <a:tr h="190500">
                <a:tc>
                  <a:txBody>
                    <a:bodyPr/>
                    <a:lstStyle/>
                    <a:p>
                      <a:pPr algn="ctr" fontAlgn="ctr"/>
                      <a:r>
                        <a:rPr lang="en-US" sz="1100" b="0" i="0" u="none" strike="noStrike" dirty="0">
                          <a:solidFill>
                            <a:srgbClr val="000000"/>
                          </a:solidFill>
                          <a:effectLst/>
                          <a:latin typeface="Franklin Gothic Book" panose="020B0503020102020204" pitchFamily="34" charset="0"/>
                        </a:rPr>
                        <a:t>17 November</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a:solidFill>
                            <a:srgbClr val="000000"/>
                          </a:solidFill>
                          <a:effectLst/>
                          <a:latin typeface="Franklin Gothic Book" panose="020B0503020102020204" pitchFamily="34" charset="0"/>
                        </a:rPr>
                        <a:t>81.8 (72.5 - 88.9)</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fontAlgn="ctr"/>
                      <a:r>
                        <a:rPr lang="en-US" sz="1100" b="0" i="0" u="none" strike="noStrike" dirty="0">
                          <a:solidFill>
                            <a:srgbClr val="000000"/>
                          </a:solidFill>
                          <a:effectLst/>
                          <a:latin typeface="Franklin Gothic Book" panose="020B0503020102020204" pitchFamily="34" charset="0"/>
                        </a:rPr>
                        <a:t>18.2 (27.5 - 11.1)</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605505656"/>
                  </a:ext>
                </a:extLst>
              </a:tr>
            </a:tbl>
          </a:graphicData>
        </a:graphic>
      </p:graphicFrame>
      <p:cxnSp>
        <p:nvCxnSpPr>
          <p:cNvPr id="5" name="Straight Connector 4">
            <a:extLst>
              <a:ext uri="{FF2B5EF4-FFF2-40B4-BE49-F238E27FC236}">
                <a16:creationId xmlns:a16="http://schemas.microsoft.com/office/drawing/2014/main" id="{3C7D8706-B296-4E9A-8BD4-BD2FCE5A9FC6}"/>
              </a:ext>
            </a:extLst>
          </p:cNvPr>
          <p:cNvCxnSpPr/>
          <p:nvPr/>
        </p:nvCxnSpPr>
        <p:spPr>
          <a:xfrm flipV="1">
            <a:off x="6186115" y="2059388"/>
            <a:ext cx="3697356" cy="2775005"/>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B70A07B-841F-ABD9-1E23-151C456A423C}"/>
              </a:ext>
            </a:extLst>
          </p:cNvPr>
          <p:cNvCxnSpPr>
            <a:cxnSpLocks/>
          </p:cNvCxnSpPr>
          <p:nvPr/>
        </p:nvCxnSpPr>
        <p:spPr>
          <a:xfrm>
            <a:off x="5845534" y="2059388"/>
            <a:ext cx="4324847" cy="2894275"/>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8" name="Inhaltsplatzhalter 2">
            <a:extLst>
              <a:ext uri="{FF2B5EF4-FFF2-40B4-BE49-F238E27FC236}">
                <a16:creationId xmlns:a16="http://schemas.microsoft.com/office/drawing/2014/main" id="{34C31E92-BA14-E957-7F90-BE55CF4EBA1A}"/>
              </a:ext>
            </a:extLst>
          </p:cNvPr>
          <p:cNvSpPr txBox="1">
            <a:spLocks/>
          </p:cNvSpPr>
          <p:nvPr/>
        </p:nvSpPr>
        <p:spPr>
          <a:xfrm>
            <a:off x="492981" y="856089"/>
            <a:ext cx="10888649" cy="150677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baseline="0">
                <a:solidFill>
                  <a:schemeClr val="tx1"/>
                </a:solidFill>
                <a:latin typeface="+mn-lt"/>
                <a:ea typeface="+mn-ea"/>
                <a:cs typeface="+mn-cs"/>
              </a:defRPr>
            </a:lvl1pPr>
            <a:lvl2pPr marL="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mn-lt"/>
                <a:ea typeface="+mn-ea"/>
                <a:cs typeface="+mn-cs"/>
              </a:defRPr>
            </a:lvl2pPr>
            <a:lvl3pPr marL="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mn-lt"/>
                <a:ea typeface="+mn-ea"/>
                <a:cs typeface="+mn-cs"/>
              </a:defRPr>
            </a:lvl3pPr>
            <a:lvl4pPr marL="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mn-lt"/>
                <a:ea typeface="+mn-ea"/>
                <a:cs typeface="+mn-cs"/>
              </a:defRPr>
            </a:lvl4pPr>
            <a:lvl5pPr marL="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dirty="0">
                <a:solidFill>
                  <a:srgbClr val="FF0000"/>
                </a:solidFill>
              </a:rPr>
              <a:t>Entscheidung: wir wollen eine neutrale wissenschaftliche Fachpublikation, welche die Daten nüchtern darstellt und in den Kontext setzt (die Zeitpunkte des Jagdbeginns sind ok und können so in der Publikation genannt werden)</a:t>
            </a:r>
            <a:endParaRPr lang="de-DE" dirty="0">
              <a:solidFill>
                <a:srgbClr val="FF0000"/>
              </a:solidFill>
            </a:endParaRPr>
          </a:p>
        </p:txBody>
      </p:sp>
    </p:spTree>
    <p:extLst>
      <p:ext uri="{BB962C8B-B14F-4D97-AF65-F5344CB8AC3E}">
        <p14:creationId xmlns:p14="http://schemas.microsoft.com/office/powerpoint/2010/main" val="4145738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60D011-9703-EE05-B7B0-C34A21704B0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A4452485-F846-90BD-FD47-EB1E0187BF9D}"/>
              </a:ext>
            </a:extLst>
          </p:cNvPr>
          <p:cNvSpPr>
            <a:spLocks noGrp="1"/>
          </p:cNvSpPr>
          <p:nvPr>
            <p:ph type="title"/>
          </p:nvPr>
        </p:nvSpPr>
        <p:spPr>
          <a:xfrm>
            <a:off x="221974" y="360000"/>
            <a:ext cx="10766868" cy="1325563"/>
          </a:xfrm>
        </p:spPr>
        <p:txBody>
          <a:bodyPr>
            <a:normAutofit/>
          </a:bodyPr>
          <a:lstStyle/>
          <a:p>
            <a:r>
              <a:rPr lang="de-CH" b="0" i="0" dirty="0">
                <a:effectLst/>
              </a:rPr>
              <a:t>Welche externen Partner müssen wann in die Publikationsstrategie mit eingebunden werden?</a:t>
            </a:r>
          </a:p>
        </p:txBody>
      </p:sp>
      <p:graphicFrame>
        <p:nvGraphicFramePr>
          <p:cNvPr id="5" name="Table 4">
            <a:extLst>
              <a:ext uri="{FF2B5EF4-FFF2-40B4-BE49-F238E27FC236}">
                <a16:creationId xmlns:a16="http://schemas.microsoft.com/office/drawing/2014/main" id="{5C383469-BC94-C408-BD87-5D99E5EDDF31}"/>
              </a:ext>
            </a:extLst>
          </p:cNvPr>
          <p:cNvGraphicFramePr>
            <a:graphicFrameLocks noGrp="1"/>
          </p:cNvGraphicFramePr>
          <p:nvPr>
            <p:extLst>
              <p:ext uri="{D42A27DB-BD31-4B8C-83A1-F6EECF244321}">
                <p14:modId xmlns:p14="http://schemas.microsoft.com/office/powerpoint/2010/main" val="4241688371"/>
              </p:ext>
            </p:extLst>
          </p:nvPr>
        </p:nvGraphicFramePr>
        <p:xfrm>
          <a:off x="2997641" y="3275936"/>
          <a:ext cx="7082846" cy="3013542"/>
        </p:xfrm>
        <a:graphic>
          <a:graphicData uri="http://schemas.openxmlformats.org/drawingml/2006/table">
            <a:tbl>
              <a:tblPr firstRow="1" bandRow="1">
                <a:tableStyleId>{5C22544A-7EE6-4342-B048-85BDC9FD1C3A}</a:tableStyleId>
              </a:tblPr>
              <a:tblGrid>
                <a:gridCol w="3541423">
                  <a:extLst>
                    <a:ext uri="{9D8B030D-6E8A-4147-A177-3AD203B41FA5}">
                      <a16:colId xmlns:a16="http://schemas.microsoft.com/office/drawing/2014/main" val="1752488711"/>
                    </a:ext>
                  </a:extLst>
                </a:gridCol>
                <a:gridCol w="3541423">
                  <a:extLst>
                    <a:ext uri="{9D8B030D-6E8A-4147-A177-3AD203B41FA5}">
                      <a16:colId xmlns:a16="http://schemas.microsoft.com/office/drawing/2014/main" val="1752642423"/>
                    </a:ext>
                  </a:extLst>
                </a:gridCol>
              </a:tblGrid>
              <a:tr h="502257">
                <a:tc>
                  <a:txBody>
                    <a:bodyPr/>
                    <a:lstStyle/>
                    <a:p>
                      <a:r>
                        <a:rPr lang="de-CH" dirty="0"/>
                        <a:t>Wer?</a:t>
                      </a:r>
                      <a:endParaRPr lang="en-US" dirty="0"/>
                    </a:p>
                  </a:txBody>
                  <a:tcPr/>
                </a:tc>
                <a:tc>
                  <a:txBody>
                    <a:bodyPr/>
                    <a:lstStyle/>
                    <a:p>
                      <a:r>
                        <a:rPr lang="de-CH" dirty="0"/>
                        <a:t>Wann?</a:t>
                      </a:r>
                      <a:endParaRPr lang="en-US" dirty="0"/>
                    </a:p>
                  </a:txBody>
                  <a:tcPr/>
                </a:tc>
                <a:extLst>
                  <a:ext uri="{0D108BD9-81ED-4DB2-BD59-A6C34878D82A}">
                    <a16:rowId xmlns:a16="http://schemas.microsoft.com/office/drawing/2014/main" val="1132639912"/>
                  </a:ext>
                </a:extLst>
              </a:tr>
              <a:tr h="502257">
                <a:tc>
                  <a:txBody>
                    <a:bodyPr/>
                    <a:lstStyle/>
                    <a:p>
                      <a:r>
                        <a:rPr lang="de-CH" dirty="0"/>
                        <a:t>BirdLife</a:t>
                      </a:r>
                      <a:endParaRPr lang="en-US" dirty="0"/>
                    </a:p>
                  </a:txBody>
                  <a:tcPr/>
                </a:tc>
                <a:tc>
                  <a:txBody>
                    <a:bodyPr/>
                    <a:lstStyle/>
                    <a:p>
                      <a:endParaRPr lang="en-US"/>
                    </a:p>
                  </a:txBody>
                  <a:tcPr/>
                </a:tc>
                <a:extLst>
                  <a:ext uri="{0D108BD9-81ED-4DB2-BD59-A6C34878D82A}">
                    <a16:rowId xmlns:a16="http://schemas.microsoft.com/office/drawing/2014/main" val="2118997284"/>
                  </a:ext>
                </a:extLst>
              </a:tr>
              <a:tr h="502257">
                <a:tc>
                  <a:txBody>
                    <a:bodyPr/>
                    <a:lstStyle/>
                    <a:p>
                      <a:r>
                        <a:rPr lang="de-CH" dirty="0"/>
                        <a:t>Info Fauna</a:t>
                      </a:r>
                      <a:endParaRPr lang="en-US" dirty="0"/>
                    </a:p>
                  </a:txBody>
                  <a:tcPr/>
                </a:tc>
                <a:tc>
                  <a:txBody>
                    <a:bodyPr/>
                    <a:lstStyle/>
                    <a:p>
                      <a:endParaRPr lang="en-US"/>
                    </a:p>
                  </a:txBody>
                  <a:tcPr/>
                </a:tc>
                <a:extLst>
                  <a:ext uri="{0D108BD9-81ED-4DB2-BD59-A6C34878D82A}">
                    <a16:rowId xmlns:a16="http://schemas.microsoft.com/office/drawing/2014/main" val="820969983"/>
                  </a:ext>
                </a:extLst>
              </a:tr>
              <a:tr h="502257">
                <a:tc>
                  <a:txBody>
                    <a:bodyPr/>
                    <a:lstStyle/>
                    <a:p>
                      <a:r>
                        <a:rPr lang="de-CH" dirty="0"/>
                        <a:t>Jagdverbände</a:t>
                      </a:r>
                      <a:endParaRPr lang="en-US" dirty="0"/>
                    </a:p>
                  </a:txBody>
                  <a:tcPr/>
                </a:tc>
                <a:tc>
                  <a:txBody>
                    <a:bodyPr/>
                    <a:lstStyle/>
                    <a:p>
                      <a:endParaRPr lang="en-US"/>
                    </a:p>
                  </a:txBody>
                  <a:tcPr/>
                </a:tc>
                <a:extLst>
                  <a:ext uri="{0D108BD9-81ED-4DB2-BD59-A6C34878D82A}">
                    <a16:rowId xmlns:a16="http://schemas.microsoft.com/office/drawing/2014/main" val="2316658968"/>
                  </a:ext>
                </a:extLst>
              </a:tr>
              <a:tr h="502257">
                <a:tc>
                  <a:txBody>
                    <a:bodyPr/>
                    <a:lstStyle/>
                    <a:p>
                      <a:r>
                        <a:rPr lang="de-CH" dirty="0"/>
                        <a:t>Schweizer Tierschutz</a:t>
                      </a:r>
                      <a:endParaRPr lang="en-US" dirty="0"/>
                    </a:p>
                  </a:txBody>
                  <a:tcPr/>
                </a:tc>
                <a:tc>
                  <a:txBody>
                    <a:bodyPr/>
                    <a:lstStyle/>
                    <a:p>
                      <a:endParaRPr lang="en-US"/>
                    </a:p>
                  </a:txBody>
                  <a:tcPr/>
                </a:tc>
                <a:extLst>
                  <a:ext uri="{0D108BD9-81ED-4DB2-BD59-A6C34878D82A}">
                    <a16:rowId xmlns:a16="http://schemas.microsoft.com/office/drawing/2014/main" val="2282995058"/>
                  </a:ext>
                </a:extLst>
              </a:tr>
              <a:tr h="502257">
                <a:tc>
                  <a:txBody>
                    <a:bodyPr/>
                    <a:lstStyle/>
                    <a:p>
                      <a:endParaRPr lang="en-US"/>
                    </a:p>
                  </a:txBody>
                  <a:tcPr/>
                </a:tc>
                <a:tc>
                  <a:txBody>
                    <a:bodyPr/>
                    <a:lstStyle/>
                    <a:p>
                      <a:endParaRPr lang="en-US" dirty="0"/>
                    </a:p>
                  </a:txBody>
                  <a:tcPr/>
                </a:tc>
                <a:extLst>
                  <a:ext uri="{0D108BD9-81ED-4DB2-BD59-A6C34878D82A}">
                    <a16:rowId xmlns:a16="http://schemas.microsoft.com/office/drawing/2014/main" val="3381033876"/>
                  </a:ext>
                </a:extLst>
              </a:tr>
            </a:tbl>
          </a:graphicData>
        </a:graphic>
      </p:graphicFrame>
      <p:sp>
        <p:nvSpPr>
          <p:cNvPr id="3" name="Inhaltsplatzhalter 2">
            <a:extLst>
              <a:ext uri="{FF2B5EF4-FFF2-40B4-BE49-F238E27FC236}">
                <a16:creationId xmlns:a16="http://schemas.microsoft.com/office/drawing/2014/main" id="{2FA94539-CDB6-E5F1-7713-4997601E479E}"/>
              </a:ext>
            </a:extLst>
          </p:cNvPr>
          <p:cNvSpPr txBox="1">
            <a:spLocks/>
          </p:cNvSpPr>
          <p:nvPr/>
        </p:nvSpPr>
        <p:spPr>
          <a:xfrm>
            <a:off x="564404" y="1428266"/>
            <a:ext cx="10888649" cy="1506772"/>
          </a:xfrm>
          <a:prstGeom prst="rect">
            <a:avLst/>
          </a:prstGeom>
        </p:spPr>
        <p:txBody>
          <a:bodyPr vert="horz" lIns="91440" tIns="45720" rIns="91440" bIns="45720" rtlCol="0" anchor="ctr" anchorCtr="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baseline="0">
                <a:solidFill>
                  <a:schemeClr val="tx1"/>
                </a:solidFill>
                <a:latin typeface="+mn-lt"/>
                <a:ea typeface="+mn-ea"/>
                <a:cs typeface="+mn-cs"/>
              </a:defRPr>
            </a:lvl1pPr>
            <a:lvl2pPr marL="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latin typeface="+mn-lt"/>
                <a:ea typeface="+mn-ea"/>
                <a:cs typeface="+mn-cs"/>
              </a:defRPr>
            </a:lvl2pPr>
            <a:lvl3pPr marL="0" indent="-228600" algn="l" defTabSz="914400" rtl="0" eaLnBrk="1" latinLnBrk="0" hangingPunct="1">
              <a:lnSpc>
                <a:spcPct val="90000"/>
              </a:lnSpc>
              <a:spcBef>
                <a:spcPts val="500"/>
              </a:spcBef>
              <a:buFont typeface="Arial" panose="020B0604020202020204" pitchFamily="34" charset="0"/>
              <a:buChar char="•"/>
              <a:defRPr sz="1600" kern="1200" baseline="0">
                <a:solidFill>
                  <a:schemeClr val="tx1"/>
                </a:solidFill>
                <a:latin typeface="+mn-lt"/>
                <a:ea typeface="+mn-ea"/>
                <a:cs typeface="+mn-cs"/>
              </a:defRPr>
            </a:lvl3pPr>
            <a:lvl4pPr marL="0" indent="-228600" algn="l" defTabSz="914400" rtl="0" eaLnBrk="1" latinLnBrk="0" hangingPunct="1">
              <a:lnSpc>
                <a:spcPct val="90000"/>
              </a:lnSpc>
              <a:spcBef>
                <a:spcPts val="500"/>
              </a:spcBef>
              <a:buFont typeface="Arial" panose="020B0604020202020204" pitchFamily="34" charset="0"/>
              <a:buChar char="•"/>
              <a:defRPr sz="1400" kern="1200" baseline="0">
                <a:solidFill>
                  <a:schemeClr val="tx1"/>
                </a:solidFill>
                <a:latin typeface="+mn-lt"/>
                <a:ea typeface="+mn-ea"/>
                <a:cs typeface="+mn-cs"/>
              </a:defRPr>
            </a:lvl4pPr>
            <a:lvl5pPr marL="0" indent="-228600" algn="l" defTabSz="914400" rtl="0" eaLnBrk="1" latinLnBrk="0" hangingPunct="1">
              <a:lnSpc>
                <a:spcPct val="90000"/>
              </a:lnSpc>
              <a:spcBef>
                <a:spcPts val="5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dirty="0">
                <a:solidFill>
                  <a:srgbClr val="FF0000"/>
                </a:solidFill>
              </a:rPr>
              <a:t>Entscheidung: wir entwickeln eine Fachpublikation und informieren externe Partner zu bestimmten Zeiten um sie frühzeitig auf dem Laufenden zu halten:</a:t>
            </a:r>
          </a:p>
          <a:p>
            <a:r>
              <a:rPr lang="de-CH" dirty="0">
                <a:solidFill>
                  <a:srgbClr val="FF0000"/>
                </a:solidFill>
              </a:rPr>
              <a:t>1) Partner die Sender bezahlt und Daten beigetragen haben bekommen den ersten Manuskript-Entwurf um zu entscheiden ob sie ihre Daten dazu zur Verfügung stellen möchten (Thierry </a:t>
            </a:r>
            <a:r>
              <a:rPr lang="de-CH" dirty="0" err="1">
                <a:solidFill>
                  <a:srgbClr val="FF0000"/>
                </a:solidFill>
              </a:rPr>
              <a:t>Bohnenstengel</a:t>
            </a:r>
            <a:r>
              <a:rPr lang="de-CH" dirty="0">
                <a:solidFill>
                  <a:srgbClr val="FF0000"/>
                </a:solidFill>
              </a:rPr>
              <a:t> / CSCF wird als Ko-Autor eingeladen)</a:t>
            </a:r>
          </a:p>
          <a:p>
            <a:r>
              <a:rPr lang="de-CH" dirty="0">
                <a:solidFill>
                  <a:srgbClr val="FF0000"/>
                </a:solidFill>
              </a:rPr>
              <a:t>2) Alle anderen Partner werden informiert sobald das Manuskript eingereicht wurde, und dann wieder wenn es akzeptiert wurde. </a:t>
            </a:r>
            <a:endParaRPr lang="de-DE" dirty="0">
              <a:solidFill>
                <a:srgbClr val="FF0000"/>
              </a:solidFill>
            </a:endParaRPr>
          </a:p>
        </p:txBody>
      </p:sp>
    </p:spTree>
    <p:extLst>
      <p:ext uri="{BB962C8B-B14F-4D97-AF65-F5344CB8AC3E}">
        <p14:creationId xmlns:p14="http://schemas.microsoft.com/office/powerpoint/2010/main" val="786601092"/>
      </p:ext>
    </p:extLst>
  </p:cSld>
  <p:clrMapOvr>
    <a:masterClrMapping/>
  </p:clrMapOvr>
</p:sld>
</file>

<file path=ppt/theme/theme1.xml><?xml version="1.0" encoding="utf-8"?>
<a:theme xmlns:a="http://schemas.openxmlformats.org/drawingml/2006/main" name="Office">
  <a:themeElements>
    <a:clrScheme name="Vogelwarte Farbpalette">
      <a:dk1>
        <a:srgbClr val="000000"/>
      </a:dk1>
      <a:lt1>
        <a:srgbClr val="FFFFFF"/>
      </a:lt1>
      <a:dk2>
        <a:srgbClr val="323232"/>
      </a:dk2>
      <a:lt2>
        <a:srgbClr val="F4F4F4"/>
      </a:lt2>
      <a:accent1>
        <a:srgbClr val="DF1C15"/>
      </a:accent1>
      <a:accent2>
        <a:srgbClr val="ED7D31"/>
      </a:accent2>
      <a:accent3>
        <a:srgbClr val="E4B900"/>
      </a:accent3>
      <a:accent4>
        <a:srgbClr val="A16840"/>
      </a:accent4>
      <a:accent5>
        <a:srgbClr val="69A334"/>
      </a:accent5>
      <a:accent6>
        <a:srgbClr val="547EB5"/>
      </a:accent6>
      <a:hlink>
        <a:srgbClr val="DF1C15"/>
      </a:hlink>
      <a:folHlink>
        <a:srgbClr val="636363"/>
      </a:folHlink>
    </a:clrScheme>
    <a:fontScheme name="Constantia-Franklin Gothic Book">
      <a:majorFont>
        <a:latin typeface="Constantia" panose="02030602050306030303"/>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orlage_Praesentation_CD24.potx" id="{BDD5888C-EF43-4169-903A-3DBB9EEE2634}" vid="{9952B782-C32A-42F4-9395-9AC0628299D1}"/>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Vorlage_Praesentation_CD24</Template>
  <TotalTime>0</TotalTime>
  <Words>592</Words>
  <Application>Microsoft Office PowerPoint</Application>
  <PresentationFormat>Widescreen</PresentationFormat>
  <Paragraphs>61</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Franklin Gothic Book</vt:lpstr>
      <vt:lpstr>Office</vt:lpstr>
      <vt:lpstr>Waldschnepfe Publikationsstrategie 23 Jan 2025</vt:lpstr>
      <vt:lpstr>Bisheriger Kenntnisstand</vt:lpstr>
      <vt:lpstr>Neue Analysen</vt:lpstr>
      <vt:lpstr>Brauchen wir eine wissenschaftliche Fachpublikation? </vt:lpstr>
      <vt:lpstr>Was möchten wir mit dieser Publikation erreichen?</vt:lpstr>
      <vt:lpstr>Wie sollen wir eine ‘fordernde’ Publikation aufziehen?</vt:lpstr>
      <vt:lpstr>Welche externen Partner müssen wann in die Publikationsstrategie mit eingebunden werden?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Steffen Oppel</dc:creator>
  <cp:lastModifiedBy>Steffen Oppel</cp:lastModifiedBy>
  <cp:revision>1</cp:revision>
  <dcterms:created xsi:type="dcterms:W3CDTF">2025-01-23T08:37:34Z</dcterms:created>
  <dcterms:modified xsi:type="dcterms:W3CDTF">2025-01-23T10:21:04Z</dcterms:modified>
</cp:coreProperties>
</file>

<file path=docProps/thumbnail.jpeg>
</file>